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2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notesSlides/notesSlide3.xml" ContentType="application/vnd.openxmlformats-officedocument.presentationml.notesSlide+xml"/>
  <Override PartName="/ppt/ink/ink4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7" r:id="rId2"/>
    <p:sldId id="270" r:id="rId3"/>
    <p:sldId id="257" r:id="rId4"/>
    <p:sldId id="260" r:id="rId5"/>
    <p:sldId id="261" r:id="rId6"/>
    <p:sldId id="258" r:id="rId7"/>
    <p:sldId id="259" r:id="rId8"/>
    <p:sldId id="262" r:id="rId9"/>
    <p:sldId id="266" r:id="rId10"/>
    <p:sldId id="263" r:id="rId11"/>
    <p:sldId id="264" r:id="rId12"/>
    <p:sldId id="265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88679" autoAdjust="0"/>
  </p:normalViewPr>
  <p:slideViewPr>
    <p:cSldViewPr snapToGrid="0">
      <p:cViewPr varScale="1">
        <p:scale>
          <a:sx n="83" d="100"/>
          <a:sy n="83" d="100"/>
        </p:scale>
        <p:origin x="114" y="14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0:16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24575,'26'0'0,"17"-1"0,1 2 0,0 2 0,71 14 0,-78-10 0,42 3 0,30 6 0,-54-8 0,0-2 0,1-3 0,97-6 0,-34 0 0,685 3 0,-767-2 0,0-2 0,0-1 0,54-16 0,-51 10 0,1 3 0,59-5 0,-41 7 0,94-21 0,24-2 0,174 24 0,-188 8 0,641-3 0,-772-2 0,0-1 0,37-9 0,-34 6 0,54-4 0,632 8 0,-349 5 0,2650-3 0,-2998-1 0,0-2 0,44-10 0,-43 8 0,0 0 0,34-2 0,619 6 0,-326 3 0,-306 0 0,70 13 0,-69-7 0,66 1 0,-60-8 0,8-2 0,0 3 0,84 14 0,-98-10 0,-1-2 0,87-3 0,27 2 0,-60 12 0,-66-8 0,57 3 0,609-8 0,-339-5 0,378 3-1365,-711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5:27:43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24575,'23'-1'0,"0"-1"0,35-9 0,-34 6 0,0 2 0,32-2 0,425 6 0,-317 12 0,69-1 0,-61 1 0,136-9 0,-163-7 0,-3 6 0,149-6 0,-247-1 0,106-5 0,565 9 0,-553-14 0,275 15 0,-385 7-1365,-40-6-5461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5:28:1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24575,'46'0'0,"63"-1"0,169 21 0,44 13 0,-217-22 0,1-5 0,119-8 0,-63-1 0,898 3 0,-1029-1 0,0-2 0,40-10 0,-37 7 0,56-4 0,54-6 0,2 0 0,-109 13 0,53-10 0,-53 6 0,56-3 0,262 10 0,-163 1 0,-158-3 0,67-12 0,13-1 0,440 12 0,-283 5 0,-152 0 0,136-4 0,-157-13 0,-63 8 0,55-3 0,331 9 0,-199 3 0,-189 0 0,-1 1 0,37 8 0,-34-4 0,53 2 0,-24-8-1365,-36-1-5461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5:47:1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24575,'64'-19'0,"9"12"0,1 3 0,86 7 0,-31 0 0,469-3 0,-573 1 0,0 1 0,27 7 0,-26-4 0,45 2 0,143-9 0,105 4 0,-224 9 0,-43-4 0,53-1 0,-57-5 0,0 2 0,61 11 0,-54-8 0,1-2 0,103-6 0,-48-1 0,5965 3 0,-6037 2 0,50 8 0,-48-4 0,45 1 0,1147-8 0,-1191 3 0,1 2 0,-1 2 0,47 12 0,-36-7 0,-11-5 0,0-2 0,1-2 0,62-5 0,-12 0 0,180 3-1365,-243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5:47:17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24575,'1421'0'-1365,"-1397"0"-5461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5:34:0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24575,'2435'0'0,"-2410"1"0,46 8 0,24 2 0,1526-10 0,-766-3 0,-830 1 0,46-8 0,24-2 0,73 14 0,129-6 0,-221-7 0,-46 5 0,55-2 0,2095 8 0,-2119-11 48,-33 4-1461,-13 3-5413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5:34:06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24575,'2648'0'0,"-2629"1"0,1 1 0,25 6 0,39 3 0,556-12 0,-497-10 0,8 0 0,-127 10 0,-1-1 0,26-5 0,44-4 0,-30 11 0,-13 0 0,0-1 0,63-10 0,-45 3 0,0 3 0,114 7 0,-56 1 0,1126-3 0,-1235 0-455,0 1 0,29 6 0,-26-3-6371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0:56:2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24575,'1712'0'0,"-1535"18"0,-75-20 0,113 4 0,-149 6 0,-34-3 0,47 0 0,41-8 0,165 6 0,-225 5 0,-34-4 0,46 1 0,7-4 0,72-3 0,-90-6 0,-36 4 0,47-1 0,582 6 0,-478-20 0,618 20 0,-695 9 0,-40-1 0,-3-2 0,-28-3 0,47 1 0,772-5 0,-825-1 0,-1-2 0,0 0 0,29-8 0,-29 5 0,1 2 0,0 0 0,28 0 0,179-13 0,-163 17 0,116-14 0,-120 8 0,0 3 0,73 6 0,-24-1 0,824-2 0,-795 19 0,1202-20 0,-1166-18 0,335 20 0,-334-19 0,-41 21 0,153-6 0,-223-5 0,-36 4 0,48-2 0,1052 7-1365,-1115-1-5461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0:56:36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24575,'-1'86'0,"3"93"0,6-127 0,1 19 0,-6-39 0,0 1 0,16 58 0,-10-51 0,-8-37 0,1 0 0,-1 0 0,1 0 0,0 0 0,0 0 0,0 0 0,0-1 0,0 1 0,1-1 0,-1 1 0,1-1 0,0 0 0,-1 0 0,1 0 0,0 0 0,0-1 0,0 1 0,6 1 0,67 22 0,-59-21 0,26 5 0,2-1 0,-1-2 0,1-2 0,70-4 0,-107 0 0,40 1 0,-18 0 0,-1-1 0,1-1 0,52-10 0,-19-1 0,25-6 0,-64 12 0,-1 1 0,42-2 0,4-1 0,61-7 0,1 6 0,165 9 0,-116 3 0,-83-5 0,105 4 0,-141 6 0,-36-4 0,48 1 0,-31-4 0,75 12 0,59 4 0,-106-11 0,131-5 0,-84-4 0,924 3 0,-1039 0 0,1 0 0,-1 1 0,0-2 0,0 1 0,0 0 0,1 0 0,-1-1 0,0 1 0,0-1 0,0 0 0,0 0 0,0 0 0,0 0 0,0 0 0,0 0 0,0 0 0,-1-1 0,1 1 0,0-1 0,-1 1 0,1-1 0,-1 1 0,1-1 0,-1 0 0,0 0 0,0 0 0,0 0 0,0 0 0,0 0 0,0 0 0,0 0 0,-1 0 0,1 0 0,-1-1 0,0 1 0,1-4 0,-1-9 0,-1 0 0,0 0 0,-1 0 0,-7-25 0,1-4 0,-1-16 0,5 37 0,0 1 0,1-31 0,-14-141 0,17 189 0,0 1 0,0-1 0,0 0 0,-1 0 0,0 1 0,1-1 0,-2 1 0,1-1 0,0 1 0,-1-1 0,0 1 0,0 0 0,0-1 0,-1 1 0,1 0 0,-1 1 0,0-1 0,0 0 0,0 1 0,-1 0 0,1-1 0,-6-2 0,1 2 0,0 0 0,0 0 0,0 1 0,0 1 0,-1-1 0,1 1 0,-1 1 0,0 0 0,1 0 0,-1 1 0,-10 0 0,-1162 2 0,649-3 0,356 19 0,126-18 0,10-2 0,-1 3 0,-75 10 0,87-6 0,0-2 0,-38-2 0,37-1 0,0 2 0,-33 5 0,34-3 0,-55 1 0,55-5 0,1 2 0,-30 5 0,9-1 0,1-2 0,-1-2 0,-58-5 0,7 1 0,44 2 0,13 2 0,0-3 0,-80-11 0,97 8 0,0 2 0,-44 0 0,46 3 0,0-2 0,0 0 0,-35-8 0,23 4 0,0 1 0,0 1 0,0 2 0,-43 5 0,-9-1 0,53-3-1365,20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0:56:43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24575,'49'1'0,"-1"-2"0,1-2 0,88-19 0,-97 16 0,0 1 0,0 1 0,0 3 0,57 4 0,-1 0 0,-65-4 0,1-2 0,33-7 0,-16 5 0,1 2 0,82 5 0,-32 1 0,323-3 0,-282-19 0,388 20 0,-352-20 0,-129 19 0,80-13 0,-90 9 0,66 2 0,-70 3 0,0-1 0,56-9 0,-38 2 0,0 3 0,0 2 0,57 5 0,-4 0 0,-64-4 0,-13 0 0,0 2 0,0 0 0,48 9 0,22 3 0,-22-5 0,15-2 0,-71-6 0,0 0 0,1 2 0,24 5 0,-26-4 0,-1 0 0,32-1 0,-31-1 0,0 0 0,32 6 0,-15-1 0,0-2 0,-1-1 0,1-2 0,44-5 0,8 2 0,1041 2 0,-971 18 0,-115-17 0,73 11 0,-76-8 0,0-2 0,54-4 0,49 2 0,-82 8 0,-35-4 0,46 2 0,775-7 0,-837 0-100,1 0 0,-1 0 0,19-6 0,-18 4-865,-2 0-5861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0:56:49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24575,'101'4'0,"149"24"0,-132-5 0,-59-11 0,107 8 0,1-12 0,155 2 0,-236-8 0,92-4 0,-72-16 0,141-18 0,-72 1 0,-132 25-1365,-31 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0:22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24575,'2189'0'0,"-2158"-2"0,0-1 0,40-9 0,-37 5 0,56-3 0,-16 11 0,-48 0 0,-1-1 0,0-1 0,1-1 0,43-9 0,-30 3 0,1 2 0,0 2 0,1 1 0,79 6 0,62-5 0,-105-13 0,-57 10 0,-1 0 0,27-1 0,386 3 0,-222 5 0,1330-2 0,-1515-1 0,1-2 0,41-9 0,-40 6 0,0 2 0,29-2 0,644 4 0,-339 5 0,2147-3-1365,-2481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0:56:52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24575,'33'0'0,"48"1"0,124-16 0,7-2 0,-144 11 0,135 5 0,-86 4 0,-73-5 0,70-10 0,-51 6 0,-1 3 0,73 5 0,-24 1 0,2242-3 0,-2314-2 0,75-14 0,-76 9 0,0 2 0,44-1 0,94-12 0,-126 18 0,76-12 0,33-6 0,-92 12 0,1 3 0,68 5 0,-19 1 0,165-3-1365,-267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0:57:18.6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55 24575,'52'-10'0,"-16"2"0,34-1 0,109 0 0,-39-8 0,1411 15 0,-738 4 0,-633 16 0,94 0 0,-75-1 0,-41 1 0,-100-19 0,-16 0 0,0 1 0,81 12 0,-100-8-455,1-2 0,35 0 0,-44-2-6371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0:57:24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0 125 24575,'491'0'0,"-311"18"0,-58-10 0,3 1 0,1110-9 0,-1094-19 0,-71 19 0,9 0 0,107-13 0,-136 9 0,80 1 0,-80 4 0,82-9 0,-50 0 0,162 7 0,-115 3 0,1277-2 0,-1230-19 0,750 20 0,-666-19 0,-218 17 0,72-11 0,-16 7 0,-76 5 0,0 0 0,1-2 0,29-6 0,-30 4 0,1 2 0,40-2 0,-38 4 0,47-7 0,-32 1 0,-1 3 0,1 1 0,55 5 0,62-3 0,-88-7 0,74-3 0,-112 10 0,412 14 0,-353-7 0,175 8 0,-108-18 0,200 6 0,-275 4 0,74 3 0,-91-11 0,-17-1 0,1 2 0,-1 3 0,48 8 0,-52-5 0,1-2 0,0-2 0,50-3 0,-44-1 0,0 2 0,52 8 0,-25 0 0,1-4 0,84-6 0,-35-1 0,1-6 114,6 0-1593,-120 10-5347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1:08:07.8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24575,'41'2'0,"1"2"0,41 10 0,8 0 0,-13 0 0,-51-8 0,0-1 0,35 1 0,105 10 0,-107-8 0,68 0 0,-81-8 0,1 2 0,82 14 0,-57-6 0,0-3 0,0-4 0,83-7 0,-17 1 0,343 3 0,-457 2 0,-1 0 0,43 10 0,-41-6 0,1-1 0,29 1 0,257-6 0,-143-1 0,-147 2 0,1 2 0,44 10 0,-43-8 0,1 0 0,32 2 0,428-6 0,-231-3 0,-232 0 0,1 0 0,44-11 0,-43 7 0,0 2 0,34-3 0,44 8 0,-62 0 0,-1-1 0,1-2 0,56-9 0,-44 2 0,0 3 0,1 3 0,74 4 0,66-4 0,-94-13 0,-67 9 0,59-3 0,608 8 0,-338 5 0,1245-3 0,-1583 1 0,-1 1 0,45 11 0,-42-7 0,-1-1 0,33 1 0,606-4 0,-320-5 0,-224 5 0,137-5 0,-66-29 0,-117 20 0,-27 4 0,90-4 0,-3 14 0,117-4 0,-119-26-1365,-108 26-5461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1:33:12.1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70 24575,'1010'0'0,"-836"18"0,1270-18 0,-1288-18 0,-119 17 0,0-1 0,50-8 0,-50 5 0,0 2 0,67 4 0,-68 1 0,0-2 0,1-2 0,37-6 0,-22 2 0,-1 2 0,1 2 0,54 5 0,-1 0 0,747-3 0,-678 17 0,35 1 0,226-19 0,-279 19 0,-56-20 0,113 4 0,-145 5 0,-28-2 0,44 0 0,-43-4 0,74 11 0,-58-3 0,22 4 0,133 5 0,-3-1 0,-126-19 0,112 4 0,-129 6 0,-35-4 0,47 2 0,-35-9 0,77-14 0,-14 1 0,147-20 0,-190 29 0,-21 2 0,44 0 0,88-12 0,-68 19 0,118-4 0,-156-5 0,-28 2 0,44 0 0,1236 7 0,-689-4 0,-530-7 0,4 0 0,-15-1 0,-41 3 0,-3 1 0,-1 0 0,56 0 0,108-11 0,-54 18-1365,-140-1-5461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09:11:30.4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1,'2284'0,"-2256"0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09:11:31.6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0,'101'3,"189"31,93 47,-228-53,299 16,211-41,-616-9,-1-1,0-2,-1-3,53-19,-43 12,117-22,-125 37,94 4,-102 2,-1-2,1-1,66-12,-70 6,54-4,-64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9:11:4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24575,'1'1'0,"-1"1"0,1-1 0,0 0 0,0 1 0,0-1 0,0 1 0,0-1 0,0 0 0,0 0 0,0 0 0,0 0 0,0 1 0,1-2 0,-1 1 0,0 0 0,1 0 0,-1 0 0,1 0 0,-1-1 0,2 1 0,41 16 0,-32-13 0,8 2 0,1-1 0,0-1 0,0 0 0,0-2 0,35 0 0,-26-1 0,55 8 0,-2 3 0,1-4 0,1-4 0,95-7 0,-33 0 0,1138 4-1365,-1257-1-5461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9:11:4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24575,'99'1'0,"18"0"0,204-23 0,-216 11 0,1 5 0,116 8 0,-64 0 0,684-2 0,-622-16 0,-16 0 0,-96 15 0,-29 2 0,1-3 0,87-15 0,-22 1 0,4-1 0,-104 11-455,1 1 0,54 3 0,-72 2-6371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9:13:0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2257 260 24575,'-452'0'0,"421"1"0,0 2 0,-40 9 0,37-5 0,-56 3 0,75-9 0,-23-1 0,-1 2 0,1 2 0,-64 14 0,32 4 0,2 2 0,1 4 0,-74 41 0,117-54 0,1 1 0,0 1 0,-20 20 0,22-18 0,-1-1 0,-45 28 0,44-34 0,1 1 0,0 1 0,1 1 0,1 1 0,0 1 0,1 0 0,1 1 0,0 2 0,2-1 0,-22 35 0,17-24 0,-2 0 0,-48 48 0,52-60 0,2 0 0,0 1 0,0 0 0,2 2 0,1 0 0,0 0 0,2 1 0,-13 32 0,19-36 0,-1-1 0,0-1 0,-2 1 0,1-1 0,-2 0 0,0-1 0,-1 0 0,-22 22 0,19-19 0,0 1 0,2 1 0,0 0 0,1 0 0,0 1 0,2 1 0,-8 29 0,0-7 0,10-18 0,1-1 0,1 1 0,1 0 0,2 0 0,0 0 0,2 0 0,3 34 0,-1 3 0,-1-53 0,-1-1 0,1 0 0,0 0 0,1 0 0,0 0 0,1 0 0,0-1 0,0 1 0,1-1 0,0 1 0,8 12 0,3-1 0,1-1 0,1 0 0,20 16 0,3 8 0,-33-34 0,1 0 0,0 0 0,1 0 0,0-1 0,0-1 0,1 0 0,-1 0 0,2 0 0,-1-1 0,1-1 0,19 7 0,24 4 0,24 6 0,77 32 0,-68-20 0,0-4 0,139 27 0,187 11 0,-408-67 0,114 9 0,215-7 0,-156-6 0,125 5 0,339-5 0,-48-55 0,-592 57 0,444-67 0,-258 43 0,234-16 0,-153 25 0,25 0 0,-241 14 0,69-12 0,36-2 0,-134 15 0,29 1 0,0-3 0,61-12 0,-47 6 0,0 3 0,1 3 0,77 6 0,-17 0 0,-35-3 0,161-20 0,31-13 0,-17-12 0,-201 31 0,-44 8 0,0 2 0,31-3 0,8 1 0,0-3 0,-1-3 0,0-2 0,93-35 0,-77 20 0,85-27 0,-112 38 0,0-2 0,-1-2 0,-1-2 0,-1-2 0,-1-2 0,66-54 0,-83 59 0,-1-1 0,-1-2 0,-1 0 0,-1-2 0,-2-1 0,32-50 0,-46 59 0,-1-1 0,-1 1 0,0-2 0,4-28 0,-6 28 0,2-27 0,-1 0 0,-3-1 0,-6-96 0,0 33 0,5-2 0,-5-123 0,2 229 0,0 0 0,-1 0 0,0 0 0,-1 0 0,1 0 0,-2 0 0,1 0 0,-1 1 0,-1 0 0,1 0 0,-12-15 0,4 10 0,-1 0 0,0 1 0,-1 0 0,-1 1 0,-17-10 0,9 4 0,-38-35 0,46 37 0,0 1 0,-1 1 0,-1 1 0,0 0 0,-26-13 0,-19-1 0,-84-25 0,87 37 0,-1 3 0,0 2 0,-1 3 0,-105 3 0,120 1 0,-70-12 0,-31-2 0,100 13 0,-48-10 0,-39-3 0,59 14 0,-202-16 0,114 6 0,-208 10 0,173 4 0,-840-2 0,806 20 0,124-8 0,-350 52 0,379-55 0,-245 15 0,117-27 0,-193 6 0,281 13 0,75-9 0,-69 3 0,-58 6 0,113-9 0,-65 2 0,-198-11-1365,293 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0:3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24575,'135'-2'0,"150"5"0,-186 12 0,-65-8 0,58 3 0,565-8 0,-317-4 0,-317 0 0,1 0 0,44-11 0,-43 7 0,1 1 0,32-1 0,-21 5 0,1-2 0,61-12 0,-57 9 0,1 1 0,0 2 0,86 5 0,51-3 0,-93-14 0,-63 10 0,0 0 0,34-1 0,642 4 0,-339 5 0,122-3 0,-459 1 0,1 2 0,41 9 0,-39-6 0,-1-2 0,30 2 0,-19-5 0,0 1 0,63 14 0,-46-8 0,1-2 0,-1-2 0,102-7 0,-37 0 0,1102 3-1365,-1194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9:13:0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935 93 24575,'-452'0'0,"419"2"0,1 1 0,0 2 0,0 0 0,0 3 0,1 0 0,0 2 0,1 2 0,0 0 0,-47 28 0,70-36 0,1 0 0,0 0 0,-1 1 0,2-1 0,-1 1 0,0 1 0,1-1 0,0 1 0,0 0 0,1 0 0,0 0 0,0 1 0,0-1 0,1 1 0,0 0 0,0 0 0,0 0 0,1 1 0,0-1 0,1 0 0,0 1 0,-1 11 0,-8 51 0,3-29 0,-4 75 0,11-102 0,0-1 0,0 1 0,1-1 0,1 0 0,0 1 0,1-1 0,0 0 0,1-1 0,0 1 0,1 0 0,1-1 0,0 0 0,0-1 0,2 1 0,-1-1 0,1-1 0,1 1 0,0-1 0,10 9 0,5 2 0,1-1 0,0-1 0,2 0 0,0-3 0,58 27 0,-37-24 0,0-3 0,1-2 0,51 8 0,-60-14 0,274 47 0,-220-43 0,131-1 0,637-12 0,-851 0 0,1 0 0,0 0 0,0-1 0,-1-1 0,0 0 0,1 0 0,-1-1 0,0-1 0,-1 0 0,1 0 0,18-13 0,3-6 0,-2-2 0,34-35 0,36-29 0,-71 68 0,85-70 0,-103 81 0,-1 0 0,0-1 0,0 0 0,-1 0 0,-1-1 0,0 0 0,8-20 0,-9 17 0,-2 6 0,-1 0 0,0 0 0,0-1 0,-1 1 0,2-16 0,-5 23 0,0 0 0,0 0 0,0-1 0,-1 1 0,1 0 0,-1-1 0,0 1 0,0 0 0,0 0 0,0 0 0,0 0 0,-1 0 0,1 0 0,-1 0 0,0 0 0,0 1 0,0-1 0,0 0 0,0 1 0,-1 0 0,1 0 0,-4-2 0,-15-12 0,-2 1 0,0 1 0,-1 1 0,-39-15 0,-108-30 0,114 40 0,-405-107 0,403 110 0,-106-18 0,-289-20 0,60 11 0,193 25 0,97 12 0,-20-18-1365,97 19-5461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9:13:0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877 66 24575,'-15'-1'0,"-1"-1"0,1 0 0,-27-8 0,-28-5 0,35 11 0,0 2 0,0 0 0,-1 3 0,1 1 0,0 1 0,0 2 0,1 2 0,-1 1 0,1 2 0,-40 16 0,6 1 0,40-16 0,0 0 0,-51 30 0,72-37 0,1 0 0,0 1 0,0-1 0,0 1 0,1 1 0,0-1 0,0 1 0,0 0 0,0 0 0,1 0 0,0 1 0,1 0 0,-1-1 0,1 1 0,1 0 0,-4 12 0,1 20 0,1 0 0,2 0 0,6 70 0,0-10 0,-3-89 0,0 1 0,1-1 0,0 1 0,0-1 0,1 0 0,1 0 0,0 0 0,0 0 0,1-1 0,0 1 0,0-1 0,1-1 0,1 1 0,-1-1 0,1 0 0,15 13 0,1-2 0,0-1 0,0-1 0,2-1 0,0-1 0,27 11 0,12 2 0,112 31 0,-142-52 0,0-2 0,0-2 0,1-1 0,-1-1 0,39-5 0,11 1 0,1206 3 0,-1209-4 0,155-29 0,-68 7 0,-95 13 0,97-29 0,-52 11 0,-21 12 0,126-9 0,-202 26 0,1-2 0,-2 0 0,1-1 0,0-1 0,-1-1 0,0-1 0,-1-1 0,31-18 0,-46 24 0,0-1 0,-1 1 0,1-1 0,-1 1 0,0-1 0,0 0 0,0 0 0,0-1 0,-1 1 0,0 0 0,0-1 0,0 0 0,0 1 0,-1-1 0,0 0 0,0 0 0,1-6 0,0-11 0,-1 0 0,-2-36 0,-1 29 0,1 17 0,0 1 0,-1 0 0,0 0 0,-1 0 0,0 0 0,-1 0 0,0 1 0,0-1 0,-1 1 0,-1 0 0,0 0 0,-14-16 0,5 8 0,-1 1 0,-1 0 0,-1 2 0,0 0 0,-26-16 0,25 19 0,1 2 0,-2 0 0,1 1 0,-1 1 0,-1 1 0,-24-5 0,0 3 0,-84-5 0,1 1 0,-48-3 0,32 19 0,-111-6 0,43-27 0,139 16 0,-124-6 0,143 19 0,1-2 0,-64-12 0,57 7 0,-1 2 0,1 4 0,-79 5 0,-89-4 0,128-14 0,66 9 0,-56-4 0,59 9-1365,4 1-5461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9:13:16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24575,'549'0'0,"-516"2"0,-1 1 0,36 8 0,-33-4 0,54 2 0,135-9-1365,-196 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09:13:22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24575,'60'0'0,"-1"2"0,80 15 0,-61-8 0,0-2 0,143-8 0,-82-2 0,-123 3-115,-4 1-135,0-1 0,0-1 0,-1 0 0,16-3 0,-6-3-6576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0:25:44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24575,'96'2'0,"105"-4"0,-134-11 0,-50 9 0,1 1 0,28-2 0,58 5 0,-65 2 0,0-2 0,0-2 0,73-12 0,-70 7 0,0 2 0,0 2 0,1 2 0,47 4 0,9 0 0,1430-3 0,-1510 1 0,0 1 0,35 8 0,3 1 0,26 1 0,125 2 0,-188-15 0,1 1 0,-1 1 0,1 1 0,-1 0 0,0 2 0,0 0 0,21 8 0,-20-5 0,0-1 0,1-1 0,0-1 0,45 3 0,93-9 0,-60 0 0,67 4 0,179-5 0,-153-21 0,-126 13 0,122-4 0,401 16 0,-539-4 0,-1-2 0,99-24 0,-88 15 0,86-8 0,292 18 0,-233 7 0,1327-3 0,-1468 3 0,118 22 0,-28-3 0,-73-12 0,-23-2 0,66-1 0,418-8-1365,-522 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0:25:52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24575,'9'-1'0,"0"0"0,0-1 0,0 0 0,11-4 0,20-5 0,61-12 0,-69 14 0,0 2 0,0 1 0,43-2 0,53 8 0,-69 2 0,1-3 0,91-13 0,-81 6 0,1 2 0,123 8 0,-66 0 0,674-2 0,-756 3 0,49 7 0,44 3 0,624-14-1365,-737 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0:26:1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24575,'237'-12'0,"-19"-1"0,1618 11 0,-896 5 0,1201-3 0,-2122 1 0,0 1 0,0 1 0,-1 1 0,33 11 0,-30-8 0,-1-2 0,0 0 0,37 4 0,309-8 0,-169-4 0,-150 1 0,51-9 0,45-2 0,1881 12 0,-943 3 0,-1041 0 0,53 9 0,-54-5 0,58 1 0,498-8-1365,-568 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4:58:18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 24575,'-1'0'0,"0"1"0,0 0 0,0-1 0,0 0 0,-1 1 0,1 0 0,0 0 0,0 0 0,0 0 0,0 0 0,0-1 0,0 2 0,1-1 0,-1 0 0,0 0 0,0 0 0,0 3 0,-13 21 0,14-24 0,-15 40 0,11-28 0,-1-2 0,1 0 0,-1 1 0,-11 15 0,10-18 0,1 2 0,-1-1 0,2 1 0,0-1 0,0 1 0,1 0 0,1 0 0,-3 23 0,3-8 0,1 0 0,3 47 0,0-66 0,-1-1 0,1 0 0,1 1 0,-1-1 0,1 1 0,0-2 0,0 1 0,0-1 0,5 7 0,13 24 0,-11-15 0,0-1 0,2 1 0,26 33 0,-34-46-195,0-1 0,0 0 0,-1 1 0,0 0 0,0 0 0,3 11 0,-4-8-6631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4:58:18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24575,'-4'1'0,"0"0"0,0-1 0,0 1 0,-1 1 0,2-1 0,-1 1 0,0-1 0,0 1 0,1 1 0,0-1 0,-1 0 0,1 1 0,-1 0 0,1 0 0,-3 4 0,-4 4 0,0 0 0,1 1 0,-7 13 0,10-14 0,1-1 0,1 2 0,0-2 0,1 2 0,-4 18 0,-9 28 0,11-44 0,1-1 0,1 1 0,0-1 0,2 1 0,-2 24 0,7 70 0,-2-98-85,0 1 0,0-1-1,1 1 1,0-1 0,1-1-1,1 1 1,-1 0 0,1-1-1,1 1 1,0-1 0,0-1-1,0 0 1,1 1 0,1-2-1,11 11 1,-12-13-6741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4:58:18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24575,'-3'1'0,"0"0"0,0-1 0,0 1 0,1 1 0,-1-2 0,0 2 0,1-1 0,-1 1 0,1-1 0,-1 2 0,0-2 0,1 2 0,1-1 0,-2 0 0,1 0 0,1 1 0,-2-1 0,-1 6 0,-4 5 0,0 1 0,-8 18 0,13-17 0,-1 1 0,1 0 0,0-1 0,1 1 0,2-1 0,-1 1 0,2 0 0,2 18 0,-1 22 0,-2-37 0,-1-11 0,0 0 0,1 0 0,1 0 0,-1 0 0,2-1 0,-2 1 0,3 0 0,-2-1 0,1 1 0,1-1 0,5 10 0,-3-6 0,0 0 0,7 21 0,-9-20 0,1-2 0,1 1 0,7 16 0,12 3-1365,-18-23-5461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0:4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24575,'31'2'0,"0"1"0,40 9 0,-37-6 0,56 5 0,265-12-1365,-328 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15:31:15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0 538 24575,'7'-5'0,"-1"0"0,1 1 0,0 0 0,0 0 0,1 0 0,12-3 0,14-9 0,0 0 0,1 2 0,1 1 0,-1 2 0,2 2 0,-1 1 0,1 1 0,53-2 0,-13-5 0,-56 8 0,1 2 0,27-2 0,164 7 0,40-3 0,-150-14 0,-66 9 0,57-3 0,-62 9 0,260-18 0,-159 7 0,211 7 0,76-4 0,-110-7 0,-119 10 0,-119-3 0,-1-3 0,0-2 0,108-39 0,-29 9 0,224-48 0,-281 75 0,0 4 0,103-2 0,557 15 0,-322 3 0,-345-5 0,103 5 0,-170 0 0,-1 1 0,0 1 0,0 0 0,0 2 0,-1 0 0,22 12 0,-15-7 0,1-1 0,29 8 0,0-2 0,-1 2 0,-1 3 0,97 55 0,132 110 0,-235-157 0,-28-19 0,-1 1 0,29 24 0,-34-25-124,1 0 0,0-1 0,0-1 0,1 0 0,0-1 0,0-1-1,1 0 1,0-1 0,1 0 0,18 4 0,-10-6-6702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15:31:15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1 438 24575,'42'0'0,"1"-2"0,0-2 0,-1-2 0,0-1 0,0-3 0,-1-1 0,54-23 0,-28 7 0,344-131 0,-325 131 0,1 3 0,172-23 0,-240 45 0,511-61 0,-405 51 0,235 8 0,-180 8 0,721-4 0,-876 0 0,-1 2 0,-1 2 0,1 0 0,35 10 0,90 40 0,-90-31 0,-23-7 0,-1 2 0,-1 1 0,61 46 0,-81-55 0,40 34-1365,-28-21-5461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15:44:24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72 24575,'-5'2'0,"-1"0"0,1 0 0,0 0 0,-1 0 0,1 1 0,0 0 0,-7 5 0,0 0 0,-41 15 0,47-21 0,0-1 0,0 1 0,0 1 0,0-1 0,0 1 0,1 0 0,0 0 0,-1 1 0,1-1 0,0 1 0,1 0 0,-1 1 0,1-1 0,0 1 0,0 0 0,0 0 0,1 0 0,-5 8 0,-2 15 0,1 0 0,1 0 0,1 1 0,1 0 0,-2 49 0,9 153 0,2-101 0,-5 69 0,5 203 0,19-205 0,-13-129 0,5 16 0,-7-47 0,4 68 0,-8-69 0,10 57 0,-6-57 0,3 56 0,-10 15 0,-1-50 0,2 0 0,10 63 0,30 124 0,-23-76 0,-4-32 0,-7-59 0,-4 101 0,-1 0 0,14-51 0,-9-80 0,3 66 0,-10-110 0,0 57 0,3 0 0,12 72 0,-6-56 0,-2 0 0,-8 147 0,-2-83 0,3 921 0,0-1057 0,0 1 0,0 0 0,0-1 0,1 1 0,-1-1 0,1 1 0,0-1 0,1 1 0,-1-1 0,1 0 0,0 1 0,0-1 0,0 0 0,5 7 0,-3-8 0,-1 0 0,0-1 0,1 1 0,0-1 0,-1 0 0,1 0 0,0 0 0,0 0 0,0-1 0,1 0 0,-1 0 0,0 0 0,0 0 0,1-1 0,-1 1 0,5-1 0,70 2 0,104-11 0,-97-6 0,-62 10 0,1 0 0,33-1 0,-15 7 0,-29 0 0,0 0 0,0-1 0,0-1 0,25-4 0,-36 4 0,0 0 0,0 0 0,0 0 0,0 0 0,0 0 0,-1-1 0,1 1 0,0-1 0,-1 0 0,1 0 0,-1 0 0,0 0 0,1 0 0,-1 0 0,0-1 0,0 1 0,-1-1 0,1 1 0,0-1 0,-1 0 0,0 0 0,1 0 0,-1 0 0,0 0 0,-1 0 0,2-4 0,2-27 0,-2-1 0,-1 0 0,-6-56 0,0-5 0,5 40 0,2 1 0,16-92 0,47-174 0,-60 298 0,36-210 0,-7 54 0,-5 36 0,-15 70 0,-8 47 0,-1 0 0,2-42 0,-6-460 0,-3 245 0,5 237 0,14-81 0,-5 47 0,23-176 0,-22 160 0,-5 51 0,2-70 0,6-75 0,0-7 0,-17-1084 0,-1 1249 0,-1 0 0,-9-40 0,6 37 0,-5-56 0,8 42 0,-14-63 0,6 50 0,-20-70 0,30 128 0,0 1 0,0-1 0,0 1 0,-1-1 0,1 1 0,-1 0 0,0 0 0,0 0 0,0 0 0,-1 0 0,1 0 0,-1 1 0,1-1 0,-1 1 0,0 0 0,0 0 0,0 0 0,0 0 0,-1 0 0,1 0 0,0 1 0,-1 0 0,1 0 0,-1 0 0,1 0 0,-7-1 0,-10 0 0,0 1 0,1 0 0,-38 4 0,22-1 0,-10 0 0,-19-1 0,-119 19 0,134-12 0,-1-2 0,1-3 0,-1-2 0,-73-7 0,72-6-1365,30 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04:25:33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2375 11899 24575,'-21'0'0,"-7"1"0,-1-2 0,-31-5 0,51 5 0,1-1 0,0 0 0,0-1 0,0 1 0,0-2 0,0 1 0,1-1 0,-1 0 0,1 0 0,0-1 0,-11-9 0,-47-51 0,40 37 0,-2 2 0,0 1 0,-2 1 0,-1 1 0,-1 2 0,-34-19 0,7 10 0,-34-16 0,23 21 0,1-4 0,-98-57 0,140 67 0,2-2 0,0 0 0,2-2 0,0-1 0,-26-37 0,-4-2 0,-23-35 0,4-4 0,-97-186 0,144 244 0,-2-8 0,-25-73 0,31 72 0,-38-73 0,46 104 0,-1 1 0,1-2 0,1 0 0,-15-44 0,-13-48 0,25 77 0,1-1 0,2 0 0,-11-71 0,-20-131 0,30 184 0,-4-27 0,-34-138 0,8 26 0,10 40 0,-9-14 0,-27-226 0,33 207 0,21 133 0,4 0 0,-5-59 0,10 63 0,-24-102 0,16 98 0,-8-80 0,-5-928 0,26 1015 0,-13-163 0,0 4 0,14-1236 0,12 1180 0,0-5 0,-14 164 0,15-460 0,15 238 0,-21 194 0,-7 79 0,3 0 0,12-57 0,47-336 0,-60 416 0,3-19 0,1 1 0,25-80 0,-20 82 0,7-60 0,-13 70 0,1 0 0,1 0 0,17-44 0,59-166 0,-24 64 0,-32 83 0,2-6 0,22-11 0,5 3 0,80-119 0,-101 174 0,-26 42 0,2 2 0,0-1 0,1 2 0,0-1 0,1 2 0,1 0 0,17-12 0,-5 6 0,1 2 0,1 1 0,42-17 0,-57 28 0,1 0 0,0 2 0,28-5 0,-27 6 0,0-1 0,1 0 0,22-9 0,32-13 0,1 4 0,114-19 0,-116 32 0,-1 3 0,125 7 0,-69 1 0,296-3 0,-392 3 0,0 1 0,0 1 0,0 1 0,-1 2 0,42 17 0,-28-10 0,37 11 0,-14-6 0,0 3 0,-2 2 0,70 40 0,-75-34 0,68 27 0,-2-3 0,28 22 0,167 113 0,-265-153 0,224 166 0,-238-169 0,-1 2 0,-2 2 0,-1 1 0,45 65 0,-44-46 0,-2 1 0,30 70 0,-28-41 0,31 110 0,-40-115 0,-18-59 0,-1 2 0,-2-1 0,0 1 0,-1 0 0,2 32 0,-9-55 0,1 0 0,0 0 0,1 0 0,-1 0 0,0 0 0,1-1 0,0 1 0,0 0 0,0 0 0,0 0 0,0 0 0,0-1 0,1 1 0,-1-1 0,1 1 0,0-1 0,0 1 0,-1-1 0,2 0 0,1 2 0,1-1 0,0-1 0,-1 0 0,1-1 0,0 1 0,0-1 0,0 0 0,0 0 0,0 0 0,0-1 0,0 0 0,7 0 0,28 0 0,195-5 0,-231 5 0,0-1 0,0 1 0,-1-1 0,1 1 0,0-1 0,0 0 0,0-1 0,-1 1 0,1 0 0,-1-1 0,1 0 0,-1 0 0,0 0 0,1-1 0,-1 1 0,0-1 0,0 1 0,-1-1 0,5-5 0,-6 5 0,0 0 0,1 1 0,-2-1 0,1 0 0,0 0 0,0 0 0,-1 0 0,0 0 0,1 1 0,-1-1 0,0 0 0,-1 0 0,1 0 0,0 0 0,-1 0 0,0 0 0,0 0 0,0 0 0,0 1 0,0-1 0,0 0 0,-1 1 0,1-1 0,-1 1 0,0-1 0,-2-2 0,-6-5 0,1 1 0,-1 0 0,0 1 0,-1 0 0,0 1 0,0 0 0,-1 0 0,0 1 0,0 1 0,-22-7 0,32 11 0,1 1 0,0 0 0,-1-1 0,1 1 0,-1 0 0,1 0 0,0 0 0,-1 0 0,1 0 0,0 0 0,-1 1 0,1-1 0,-1 0 0,1 1 0,0-1 0,-1 1 0,1-1 0,0 1 0,0-1 0,0 1 0,-1 0 0,1 0 0,-1 1 0,0 0 0,0 1 0,0-1 0,1 1 0,-1-1 0,1 1 0,-1 0 0,1 0 0,0-1 0,0 1 0,0 5 0,-2 9 0,1-1 0,1 1 0,2 21 0,-1-24 0,0 13 0,7 186 0,-4-175 0,2 1 0,1-1 0,17 53 0,-22-89 0,-1 0 0,0 0 0,1 0 0,0 0 0,-1 0 0,1-1 0,0 1 0,0 0 0,0-1 0,0 1 0,0 0 0,1-1 0,-1 0 0,0 1 0,1-1 0,-1 0 0,1 1 0,1 0 0,-2-2 0,0 0 0,0 0 0,0 0 0,0 0 0,0 0 0,0 0 0,0-1 0,0 1 0,0 0 0,0 0 0,0-1 0,0 1 0,-1-1 0,1 1 0,0-1 0,0 1 0,0-1 0,-1 0 0,1 1 0,0-1 0,0 0 0,-1 1 0,1-1 0,0-2 0,7-9 0,-1 0 0,-1 0 0,10-24 0,-10 20 0,7-12 0,-1-1 0,-1 1 0,-2-2 0,11-59 0,-9 31-1365,-6 33-5461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0:5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24575,'1'2'0,"-1"-1"0,1 1 0,-1-1 0,1 0 0,0 1 0,0-1 0,0 0 0,-1 0 0,1 1 0,0-1 0,1 0 0,-1 0 0,0 0 0,0 0 0,0 0 0,1-1 0,-1 1 0,0 0 0,1-1 0,-1 1 0,1-1 0,-1 1 0,0-1 0,1 1 0,-1-1 0,1 0 0,2 0 0,49 6 0,-47-6 0,124 17 0,-85-9 0,75 2 0,748-11 0,-837-1 0,0-1 0,40-9 0,-37 6 0,56-5 0,30 13 0,48-4 0,-81-13 0,-63 9 0,1 2 0,32-2 0,46 6 0,-62 2 0,0-2 0,0-2 0,56-10 0,-19 0 0,1 4 0,0 3 0,116 8 0,-48 0 0,1911-3 0,-2026 1 0,0 3 0,36 7 0,-33-5 0,56 4 0,263-9 0,-162-3 0,-168 4 0,1 0 0,41 11 0,-39-8 0,-1 0 0,30 1 0,3-5 0,108 17 0,-93-8 0,1-4 0,0-3 0,76-6 0,-11 0 0,502 3-1365,-615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5:40:26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24575,'4500'0'0,"-4469"2"0,0 1 0,0 2 0,34 9 0,-32-6 0,0-1 0,51 2 0,499-8 0,-270-3 0,1908 2 0,-2180 2 0,49 8 0,32 3 0,-80-13 0,228 13 0,-109-2 0,163-10 0,-138-4 0,1974 3 0,-2088-4 0,-1-3 0,127-30 0,-118 20 0,135-12 0,-163 27 0,-28 2 0,-1-1 0,1-1 0,-1 0 0,1-2 0,29-9 0,-31 6 0,-1 2 0,2 1 0,-1 1 0,44-1 0,-27 2 0,60-9 0,33-1 0,-52 10 0,156 5 0,-200 2 0,63 15 0,23 4 0,-91-19 0,0 1 0,48 17 0,-46-12 0,66 12 0,68 0 0,238 3 0,625-27 0,-995 3 0,0 2 0,65 15 0,-64-11 0,1-1 0,54 2 0,933-7 0,-483-5 0,-380 3-1365,-138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5:26:5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24575,'1802'0'0,"-1778"-2"0,1 0 0,41-10 0,-40 6 0,1 1 0,29-1 0,408 5 0,-220 3 0,-213-4 0,0-1 0,40-9 0,-37 6 0,56-5 0,70 12-1365,-132-1-5461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5:27:34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117 679 24575,'61'0'0,"-1"3"0,99 16 0,-119-14 0,0-1 0,1-3 0,52-4 0,-4 1 0,123 15 0,1005-13 0,-1079 14 0,95-1 0,-150-14 0,27 2 0,1-5 0,111-19 0,98-16 0,11 36 0,-175 5 0,-85-2 0,270-10 0,-223 5 0,-73 5 0,58-8 0,60-7 0,-22 3 0,-66 6 0,125 7 0,-78 1 0,-71-1 0,56-2 0,-106 1 0,0 0 0,0 0 0,0-1 0,1 1 0,-1 0 0,0 0 0,0-1 0,0 1 0,0-1 0,0 1 0,0-1 0,0 1 0,0-1 0,0 0 0,0 1 0,0-1 0,0 0 0,-1 0 0,1 0 0,0 0 0,-1 0 0,1 0 0,0 0 0,-1 0 0,1 0 0,-1 0 0,1 0 0,-1 0 0,0 0 0,1 0 0,-1 0 0,0 0 0,0 0 0,0-1 0,0 1 0,0 0 0,0 0 0,0 0 0,0 0 0,-1-1 0,1 1 0,0 0 0,-1-2 0,-3-8 0,1 0 0,-2 0 0,-8-18 0,2 7 0,6 6 0,-5-14 0,-1 1 0,-1 0 0,-28-47 0,33 62 0,1-2 0,0 1 0,1-1 0,1 0 0,0 0 0,-1-23 0,1 20 0,-12-123 0,16 141 0,-1-1 0,1 0 0,-1 1 0,1-1 0,-1 1 0,0-1 0,0 1 0,0 0 0,0-1 0,0 1 0,0 0 0,0 0 0,0-1 0,0 1 0,0 0 0,-1 0 0,1 0 0,0 0 0,-1 1 0,1-1 0,-1 0 0,1 1 0,-1-1 0,0 1 0,1-1 0,-1 1 0,1-1 0,-1 1 0,0 0 0,1 0 0,-3 0 0,-64 2 0,44 0 0,-227 11 0,105 1 0,-92-2 0,-844-12 0,897-13 0,-709 13 0,569 14 0,-1422-15 0,1737 1 0,0 0 0,1 1 0,-1 0 0,1 1 0,-11 2 0,18-3 0,0-1 0,0 1 0,0 0 0,-1 0 0,1 0 0,0 0 0,0 1 0,0-1 0,1 0 0,-1 1 0,0-1 0,0 1 0,1 0 0,-1-1 0,1 1 0,0 0 0,-1 0 0,1 0 0,0 0 0,0 0 0,0 0 0,0 1 0,1-1 0,-1 0 0,0 3 0,-10 54 0,-26 84 0,-1 2 0,10 15 0,28-157-3,0 1-1,1-1 1,-1 0-1,1 0 1,-1 0-1,1 0 1,0 0-1,0 0 1,1 0-1,-1 0 1,0 0-1,1-1 1,0 1-1,0 0 1,0-1-1,0 1 1,0-1-1,0 0 1,4 3-1,9 12-1291,-7-6-5531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5:27:4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24575,'503'0'0,"-344"14"0,-64-16 0,152 4 0,-192 3 0,93 3 0,498-8 0,-490-14 0,468 15-1365,-613-1-5461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AC8DD-1C00-462C-A4F8-5B296AABE62B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2303-0E4B-4883-A4D6-48BD17D5A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75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어떤 </a:t>
            </a:r>
            <a:r>
              <a:rPr lang="en-US" altLang="ko-KR" dirty="0"/>
              <a:t>buffer</a:t>
            </a:r>
            <a:r>
              <a:rPr lang="ko-KR" altLang="en-US" dirty="0"/>
              <a:t>를 넘겨 주더라도 </a:t>
            </a:r>
            <a:r>
              <a:rPr lang="en-US" altLang="ko-KR" dirty="0"/>
              <a:t>Instancing</a:t>
            </a:r>
            <a:r>
              <a:rPr lang="ko-KR" altLang="en-US" dirty="0"/>
              <a:t>을 쉽게 할 수 있음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지금은 정점 버퍼를 연결하고 </a:t>
            </a:r>
            <a:r>
              <a:rPr lang="en-US" altLang="ko-KR" dirty="0" err="1"/>
              <a:t>CreateCommittedResource</a:t>
            </a:r>
            <a:r>
              <a:rPr lang="ko-KR" altLang="en-US" dirty="0"/>
              <a:t>로 </a:t>
            </a:r>
            <a:r>
              <a:rPr lang="en-US" altLang="ko-KR" dirty="0"/>
              <a:t>n</a:t>
            </a:r>
            <a:r>
              <a:rPr lang="ko-KR" altLang="en-US" dirty="0"/>
              <a:t>개의 전역 변수를 만들어 </a:t>
            </a:r>
            <a:r>
              <a:rPr lang="en-US" altLang="ko-KR" dirty="0" err="1"/>
              <a:t>InstanceID</a:t>
            </a:r>
            <a:r>
              <a:rPr lang="ko-KR" altLang="en-US" dirty="0"/>
              <a:t>를 </a:t>
            </a:r>
            <a:r>
              <a:rPr lang="en-US" altLang="ko-KR" dirty="0"/>
              <a:t>Resource</a:t>
            </a:r>
            <a:r>
              <a:rPr lang="ko-KR" altLang="en-US" dirty="0"/>
              <a:t>의 </a:t>
            </a:r>
            <a:r>
              <a:rPr lang="en-US" altLang="ko-KR" dirty="0"/>
              <a:t>Index</a:t>
            </a:r>
            <a:r>
              <a:rPr lang="ko-KR" altLang="en-US" dirty="0"/>
              <a:t>로 사용해도 속도는 동일하다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87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어떤 </a:t>
            </a:r>
            <a:r>
              <a:rPr lang="en-US" altLang="ko-KR" dirty="0"/>
              <a:t>buffer</a:t>
            </a:r>
            <a:r>
              <a:rPr lang="ko-KR" altLang="en-US" dirty="0"/>
              <a:t>를 넘겨 주더라도 </a:t>
            </a:r>
            <a:r>
              <a:rPr lang="en-US" altLang="ko-KR" dirty="0"/>
              <a:t>Instancing</a:t>
            </a:r>
            <a:r>
              <a:rPr lang="ko-KR" altLang="en-US" dirty="0"/>
              <a:t>을 쉽게 할 수 있음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지금은 정점 버퍼를 연결하고 </a:t>
            </a:r>
            <a:r>
              <a:rPr lang="en-US" altLang="ko-KR" dirty="0" err="1"/>
              <a:t>CreateCommittedResource</a:t>
            </a:r>
            <a:r>
              <a:rPr lang="ko-KR" altLang="en-US" dirty="0"/>
              <a:t>로 </a:t>
            </a:r>
            <a:r>
              <a:rPr lang="en-US" altLang="ko-KR" dirty="0"/>
              <a:t>n</a:t>
            </a:r>
            <a:r>
              <a:rPr lang="ko-KR" altLang="en-US" dirty="0"/>
              <a:t>개의 전역 변수를 만들어 </a:t>
            </a:r>
            <a:r>
              <a:rPr lang="en-US" altLang="ko-KR" dirty="0" err="1"/>
              <a:t>InstanceID</a:t>
            </a:r>
            <a:r>
              <a:rPr lang="ko-KR" altLang="en-US" dirty="0"/>
              <a:t>를 </a:t>
            </a:r>
            <a:r>
              <a:rPr lang="en-US" altLang="ko-KR" dirty="0"/>
              <a:t>Resource</a:t>
            </a:r>
            <a:r>
              <a:rPr lang="ko-KR" altLang="en-US" dirty="0"/>
              <a:t>의 </a:t>
            </a:r>
            <a:r>
              <a:rPr lang="en-US" altLang="ko-KR" dirty="0"/>
              <a:t>Index</a:t>
            </a:r>
            <a:r>
              <a:rPr lang="ko-KR" altLang="en-US" dirty="0"/>
              <a:t>로 사용해도 속도는 동일하다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7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어떤 </a:t>
            </a:r>
            <a:r>
              <a:rPr lang="en-US" altLang="ko-KR" dirty="0"/>
              <a:t>buffer</a:t>
            </a:r>
            <a:r>
              <a:rPr lang="ko-KR" altLang="en-US" dirty="0"/>
              <a:t>를 넘겨 주더라도 </a:t>
            </a:r>
            <a:r>
              <a:rPr lang="en-US" altLang="ko-KR" dirty="0"/>
              <a:t>Instancing</a:t>
            </a:r>
            <a:r>
              <a:rPr lang="ko-KR" altLang="en-US" dirty="0"/>
              <a:t>을 쉽게 할 수 있음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지금은 정점 버퍼를 연결하고 </a:t>
            </a:r>
            <a:r>
              <a:rPr lang="en-US" altLang="ko-KR" dirty="0" err="1"/>
              <a:t>CreateCommittedResource</a:t>
            </a:r>
            <a:r>
              <a:rPr lang="ko-KR" altLang="en-US" dirty="0"/>
              <a:t>로 </a:t>
            </a:r>
            <a:r>
              <a:rPr lang="en-US" altLang="ko-KR" dirty="0"/>
              <a:t>n</a:t>
            </a:r>
            <a:r>
              <a:rPr lang="ko-KR" altLang="en-US" dirty="0"/>
              <a:t>개의 전역 변수를 만들어 </a:t>
            </a:r>
            <a:r>
              <a:rPr lang="en-US" altLang="ko-KR" dirty="0" err="1"/>
              <a:t>InstanceID</a:t>
            </a:r>
            <a:r>
              <a:rPr lang="ko-KR" altLang="en-US" dirty="0"/>
              <a:t>를 </a:t>
            </a:r>
            <a:r>
              <a:rPr lang="en-US" altLang="ko-KR" dirty="0"/>
              <a:t>Resource</a:t>
            </a:r>
            <a:r>
              <a:rPr lang="ko-KR" altLang="en-US" dirty="0"/>
              <a:t>의 </a:t>
            </a:r>
            <a:r>
              <a:rPr lang="en-US" altLang="ko-KR" dirty="0"/>
              <a:t>Index</a:t>
            </a:r>
            <a:r>
              <a:rPr lang="ko-KR" altLang="en-US" dirty="0"/>
              <a:t>로 사용해도 속도는 동일하다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78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45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578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52303-0E4B-4883-A4D6-48BD17D5AA4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32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7D20A-6DD5-FB65-4425-D98B9A0DB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8B77A0-D2A8-9602-CD31-0AF33D2B9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8BA7B-401D-1442-5E7E-FEA4E121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ED941F-C371-1B32-3459-7A4109F2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96EE06-DDE9-FFFC-6D95-4D2E8BBD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04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E0F48-0A35-9DC0-928D-36C2E0DD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76F49E-85AA-3039-DA35-D3EFE99A3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77413-D2B6-9F77-7B74-DE3C6E7B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1013D-B921-8D03-BFF1-CC59E59E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91EE0-3040-B51D-545D-93D8799C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2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07286-334F-598D-DB59-6A5B7FF21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B3F155-8446-BD9F-C434-149F9F49D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8720B-B82D-6D5F-1BFA-9D70DB2D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3CEB5-0AF0-C9C7-9427-9DEAF6AF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A63F5-D0BD-AAFF-F241-78948FC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1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8004B-CA1C-85A6-1BD0-334A386E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BAED8-4020-9535-5A4D-E247A8DE7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692A44-AD18-C22E-EB1B-67CF085A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92291-221A-BF6A-2316-DF729CCB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7C0D6-30A4-68D1-6DF7-4A06D766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37F708-864F-4A5A-F026-63D0BCE45336}"/>
              </a:ext>
            </a:extLst>
          </p:cNvPr>
          <p:cNvSpPr/>
          <p:nvPr userDrawn="1"/>
        </p:nvSpPr>
        <p:spPr>
          <a:xfrm>
            <a:off x="0" y="777899"/>
            <a:ext cx="12192000" cy="163630"/>
          </a:xfrm>
          <a:prstGeom prst="rect">
            <a:avLst/>
          </a:prstGeom>
          <a:solidFill>
            <a:srgbClr val="26C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1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3F444-F0D5-5B47-E4E9-F0DCA151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2BEEDD-01DD-C3A1-1E84-CDCB9EBC3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B1A04-A534-7283-763E-5555F0F6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90C6D-C5BF-EF03-C256-89702D372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A17A34-1881-77F1-26F9-550339D1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1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60BD2-84CB-D8F9-D3BE-E9E54AA4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AE386-5AC7-FB68-B529-1A6BED6DA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BD7683-4A0D-B164-C1C0-8B695EF6E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00FFA5-741E-94BA-82ED-FBAE0C1B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37837C-25DD-8027-7F5A-5D91A0D4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2349E9-6000-13EC-1DEB-C143BE33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4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0C402-3FBF-EC4A-5A66-4747A6F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10984-381D-40C1-1A25-01DF86DEF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5081D5-ED65-00BA-3F5A-6AA2EEA8C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ED9687-EEEF-46F3-CEA5-151097B0F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F14726-22B1-641D-17F0-86EF10206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CFBAD6-3E12-6C29-FE0E-051FA43B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10BFFE-FD00-54A6-36D2-EEE162D8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B565E7-E923-AEBD-8825-ED053EE6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3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9CB09-6511-C77E-56AC-4B0707DC8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D126B0-EE90-6530-66F5-05EC57B23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101872-E0A7-F763-F277-EBF75902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EA5BD2-54AC-73E9-5D79-7F0CA6C4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3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B27C8-9FD9-6AFF-1B07-7DB1DDB9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7E5A83-D24E-F181-1100-4406928A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6CC848-D35C-AA3F-7557-93ACFB9F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5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42DA7-7D50-8CB7-7EA4-217D6F20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FDFF5-38BF-AD73-F8CB-3E22C8BFB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1667D9-D962-67CB-DBD4-614AE2314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D343C0-481A-D4E4-D376-33264970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D309FB-C03A-1412-B68B-7FB998D3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953AE8-9A5C-BE15-A1F3-525969FE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5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63C74-2A12-8E23-AE4A-225EA125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B63BB4-B92F-A43C-2B84-C9A7C7D2D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BAE52-FD1D-AD72-9FA5-91EC91B19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48339A-1E06-31F5-4AF4-A5D785FC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84B89A-6DF9-C209-347A-6525FF90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8FCAF-AB93-4260-9555-B649282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5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C62EE5-02CB-76FA-8917-0664DFBA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6A88E-9F3E-85C7-4AA9-3D2CE1C14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13D4F-E181-D6D9-69BD-AF7349D83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D35E4-BEA9-4DC7-AD4B-08929F52DA91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0EEF5-1595-AE7C-3AD2-0E2FA422C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39487-9EA9-BC97-B9A3-79303124A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B9C94-5697-4235-B95D-2D82D7C67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2.xm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22.png"/><Relationship Id="rId2" Type="http://schemas.openxmlformats.org/officeDocument/2006/relationships/image" Target="../media/image12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0.xml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5.xml"/><Relationship Id="rId4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33.png"/><Relationship Id="rId2" Type="http://schemas.openxmlformats.org/officeDocument/2006/relationships/image" Target="../media/image18.jpe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19.xml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23.xml"/><Relationship Id="rId7" Type="http://schemas.openxmlformats.org/officeDocument/2006/relationships/customXml" Target="../ink/ink2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410.png"/><Relationship Id="rId18" Type="http://schemas.openxmlformats.org/officeDocument/2006/relationships/customXml" Target="../ink/ink31.xml"/><Relationship Id="rId26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70.png"/><Relationship Id="rId12" Type="http://schemas.openxmlformats.org/officeDocument/2006/relationships/customXml" Target="../ink/ink28.xml"/><Relationship Id="rId17" Type="http://schemas.openxmlformats.org/officeDocument/2006/relationships/image" Target="../media/image43.png"/><Relationship Id="rId25" Type="http://schemas.openxmlformats.org/officeDocument/2006/relationships/image" Target="../media/image40.png"/><Relationship Id="rId2" Type="http://schemas.openxmlformats.org/officeDocument/2006/relationships/image" Target="../media/image26.png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1" Type="http://schemas.openxmlformats.org/officeDocument/2006/relationships/image" Target="../media/image400.png"/><Relationship Id="rId24" Type="http://schemas.openxmlformats.org/officeDocument/2006/relationships/image" Target="../media/image38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customXml" Target="../ink/ink27.xml"/><Relationship Id="rId19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80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35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61.jpe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270.png"/><Relationship Id="rId4" Type="http://schemas.openxmlformats.org/officeDocument/2006/relationships/customXml" Target="../ink/ink37.xml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41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rcRect t="11754"/>
          <a:stretch/>
        </p:blipFill>
        <p:spPr>
          <a:xfrm>
            <a:off x="0" y="806116"/>
            <a:ext cx="9144000" cy="6051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A2F62-723D-93A6-BE24-A67116C7768F}"/>
              </a:ext>
            </a:extLst>
          </p:cNvPr>
          <p:cNvSpPr txBox="1"/>
          <p:nvPr/>
        </p:nvSpPr>
        <p:spPr>
          <a:xfrm>
            <a:off x="165935" y="240139"/>
            <a:ext cx="11860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Device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상태가 달라져야 다양하게 그릴 수 있음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상태 머신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12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8353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파이프라인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RS : Rasterizer Stage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각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Primitive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raster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이미지로 변환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(Rasterization)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- 3D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기하 도형들을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2D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화면 좌표로 변환해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대응되는 픽셀들을 찾는다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1.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원근 투영 나누기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2. Clipping (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절두체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3. Primitive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차원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Viewport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매핑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4. Primitive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일부 픽셀들에 대해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PS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호출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5.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깊이값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출력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Primitive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각 정점의 픽셀로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내부의 점들을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보간하여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픽셀로 변환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각 픽셀의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Color, Depth, Stencil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값을 계산해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Frame buffe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 저장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Frame buffer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Color + Depth + Stencil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[ RS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에서의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Depth-Stencil Test ]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동적인 객체가 많을 경우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RS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에서는 매번 새 객체들을 처리하기 위해 많은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CPU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연산 필요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OM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에서는 이전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Depth-Stencil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정보를 기억하고 이를 비교해 처리하므로 더 효율적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77136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8762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파이프라인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PS : Pixel Shader Stage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한 픽셀에 대해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한 번 실행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출력값의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기본은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색상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(Depth-Stencil 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값 등의 정보를 추가할 수도 있음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외곽선 추출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마스킹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등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MSAA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사용 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Depth-Stencil Testing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은 각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서브픽셀에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대해 한 번씩 수행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MSAA :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여러 샘플링 위치에서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픽셀값을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가져와 평균값으로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AA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효과 구현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F6318E-A95A-CA8D-1E88-5B883F8B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414" y="2793033"/>
            <a:ext cx="4401164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0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9275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파이프라인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OM : Output Merger Stage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최종 픽셀의 색상을 생성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Render Target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으로 출력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Pipeline State, PS color, Render Target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내용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Depth-Stencil Buffer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내용을 조합해 결정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[ Depth-Stencil Testing ]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픽셀이 그려져야 하는지 결정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{ Depth-Test }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픽셀의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Depth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값을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Depth buffer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같은 위치의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Depth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값과 비교하여 값이 더 작으면 앞에 있는 객체이므로 출력한다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[ Blending ]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픽셀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색상값들을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결합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(blend)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하여 하나의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최종 픽셀을 생성</a:t>
            </a:r>
            <a:endParaRPr lang="en-US" altLang="ko-KR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Render Target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픽셀 색상과 출력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(PS)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색상을 결합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투명도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반투명도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그림자 등의 효과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6794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시멘틱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Semantics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쉐이더의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입출력 매개변수의 문자열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매개변수 사용 의도를 컴파일러에 전달하기 위함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[ System-Value Semantics ] 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SV_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시작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특별한 의미를 갖는 정해진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시맨틱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쉐이더의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각 단계에서 고정된 의미로 사용됨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2202FB-791F-C292-31E6-CCD490917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2944960"/>
            <a:ext cx="9421540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64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시멘틱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Semantics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E8D440-7BF9-8859-AAC9-3A8094B5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" y="1007133"/>
            <a:ext cx="8604188" cy="57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58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4849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PipeLineState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 Shader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326548-ECD2-DCD4-9AC3-8D4E0DD82232}"/>
              </a:ext>
            </a:extLst>
          </p:cNvPr>
          <p:cNvPicPr/>
          <p:nvPr/>
        </p:nvPicPr>
        <p:blipFill rotWithShape="1">
          <a:blip r:embed="rId2"/>
          <a:srcRect t="10986"/>
          <a:stretch/>
        </p:blipFill>
        <p:spPr>
          <a:xfrm>
            <a:off x="0" y="1935741"/>
            <a:ext cx="7373073" cy="4922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ADE441-8B65-CFBA-A105-BB05366CB5D9}"/>
              </a:ext>
            </a:extLst>
          </p:cNvPr>
          <p:cNvSpPr txBox="1"/>
          <p:nvPr/>
        </p:nvSpPr>
        <p:spPr>
          <a:xfrm>
            <a:off x="165935" y="1020738"/>
            <a:ext cx="11860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BYTECODE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VS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PS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연결해야 함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BYTECODE : Shader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코드를 컴파일한 메모리 주소와 길이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Shader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여러개일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수 있으므로 적절히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Set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으로 상태를 바꾸고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Draw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해야 함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0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5450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PipeLineState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 Rasterizer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3D0E3-EFF7-DBBC-CC2C-AAFD887DCFA9}"/>
              </a:ext>
            </a:extLst>
          </p:cNvPr>
          <p:cNvPicPr/>
          <p:nvPr/>
        </p:nvPicPr>
        <p:blipFill rotWithShape="1">
          <a:blip r:embed="rId2"/>
          <a:srcRect t="10986"/>
          <a:stretch/>
        </p:blipFill>
        <p:spPr>
          <a:xfrm>
            <a:off x="0" y="1030148"/>
            <a:ext cx="8729567" cy="5827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CD8C2F-3D28-D17B-65B8-A768CDD21D90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15790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5553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PipeLineState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 Rasterizer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62FA89-122A-DF4B-3325-CB985FA0BC5F}"/>
              </a:ext>
            </a:extLst>
          </p:cNvPr>
          <p:cNvPicPr/>
          <p:nvPr/>
        </p:nvPicPr>
        <p:blipFill rotWithShape="1">
          <a:blip r:embed="rId2"/>
          <a:srcRect t="10986"/>
          <a:stretch/>
        </p:blipFill>
        <p:spPr>
          <a:xfrm>
            <a:off x="0" y="977562"/>
            <a:ext cx="8808334" cy="5880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E834E50-E649-CC7B-9674-73CBF02C805C}"/>
                  </a:ext>
                </a:extLst>
              </p14:cNvPr>
              <p14:cNvContentPartPr/>
              <p14:nvPr/>
            </p14:nvContentPartPr>
            <p14:xfrm>
              <a:off x="925601" y="2024002"/>
              <a:ext cx="4513320" cy="730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E834E50-E649-CC7B-9674-73CBF02C80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6601" y="2015362"/>
                <a:ext cx="45309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8EEB1AD-4124-D55F-E3FF-77E2FFFCB93D}"/>
                  </a:ext>
                </a:extLst>
              </p14:cNvPr>
              <p14:cNvContentPartPr/>
              <p14:nvPr/>
            </p14:nvContentPartPr>
            <p14:xfrm>
              <a:off x="1828481" y="1781362"/>
              <a:ext cx="3355920" cy="475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8EEB1AD-4124-D55F-E3FF-77E2FFFCB9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9481" y="1772362"/>
                <a:ext cx="33735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9438F0E-B7B2-69A3-3B7A-737C56DDEBBA}"/>
                  </a:ext>
                </a:extLst>
              </p14:cNvPr>
              <p14:cNvContentPartPr/>
              <p14:nvPr/>
            </p14:nvContentPartPr>
            <p14:xfrm>
              <a:off x="948641" y="2279242"/>
              <a:ext cx="2268000" cy="36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9438F0E-B7B2-69A3-3B7A-737C56DDEB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0001" y="2270242"/>
                <a:ext cx="22856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71D6D70-14C0-8402-AD81-07EE39416B68}"/>
                  </a:ext>
                </a:extLst>
              </p14:cNvPr>
              <p14:cNvContentPartPr/>
              <p14:nvPr/>
            </p14:nvContentPartPr>
            <p14:xfrm>
              <a:off x="8171321" y="2974402"/>
              <a:ext cx="230760" cy="126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71D6D70-14C0-8402-AD81-07EE39416B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62681" y="2965402"/>
                <a:ext cx="2484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9DA6D3B-E0B3-0EC5-9A90-D7E80840C138}"/>
                  </a:ext>
                </a:extLst>
              </p14:cNvPr>
              <p14:cNvContentPartPr/>
              <p14:nvPr/>
            </p14:nvContentPartPr>
            <p14:xfrm>
              <a:off x="2222321" y="4650922"/>
              <a:ext cx="2661120" cy="39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9DA6D3B-E0B3-0EC5-9A90-D7E80840C1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13321" y="4641922"/>
                <a:ext cx="2678760" cy="568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F98A9A8-3966-F6E8-95BC-E19ED347DFDC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5B5479E-6AB7-6971-6D6E-2D6A46E62124}"/>
                  </a:ext>
                </a:extLst>
              </p14:cNvPr>
              <p14:cNvContentPartPr/>
              <p14:nvPr/>
            </p14:nvContentPartPr>
            <p14:xfrm>
              <a:off x="948257" y="5092190"/>
              <a:ext cx="6168960" cy="788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5B5479E-6AB7-6971-6D6E-2D6A46E6212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9257" y="5083190"/>
                <a:ext cx="6186600" cy="964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E4BC259-67C8-232D-341F-4BE93DE2EBFF}"/>
              </a:ext>
            </a:extLst>
          </p:cNvPr>
          <p:cNvSpPr txBox="1"/>
          <p:nvPr/>
        </p:nvSpPr>
        <p:spPr>
          <a:xfrm>
            <a:off x="8791689" y="3748636"/>
            <a:ext cx="31265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[ Scissor </a:t>
            </a:r>
            <a:r>
              <a:rPr lang="en-US" altLang="ko-KR" b="1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Rect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]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렌더링 영역 제한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특정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UI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그리기 위한 작은 부분에 사용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불필요한 작업 감소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클리핑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영역 제한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어떤 물체가 화면을 벗어나지 않도록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1998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Framework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20DEAD-10C4-2419-AD4F-525DCC38E31A}"/>
              </a:ext>
            </a:extLst>
          </p:cNvPr>
          <p:cNvPicPr/>
          <p:nvPr/>
        </p:nvPicPr>
        <p:blipFill rotWithShape="1">
          <a:blip r:embed="rId2"/>
          <a:srcRect t="17553"/>
          <a:stretch/>
        </p:blipFill>
        <p:spPr>
          <a:xfrm>
            <a:off x="0" y="1976750"/>
            <a:ext cx="7893934" cy="48812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42D688-6118-47E8-318E-050DF7FACCA1}"/>
              </a:ext>
            </a:extLst>
          </p:cNvPr>
          <p:cNvSpPr txBox="1"/>
          <p:nvPr/>
        </p:nvSpPr>
        <p:spPr>
          <a:xfrm>
            <a:off x="165935" y="974439"/>
            <a:ext cx="9059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ObjectShader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Render()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하므로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Set()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같은 </a:t>
            </a:r>
            <a:r>
              <a:rPr lang="ko-KR" altLang="en-US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쉐이더를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사용하는 객체에 대해 한 번만 호출 </a:t>
            </a:r>
            <a:endParaRPr lang="en-US" altLang="ko-KR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17BFB-F731-6640-0186-AD741FD381A6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49231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2064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Resource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2D688-6118-47E8-318E-050DF7FACCA1}"/>
              </a:ext>
            </a:extLst>
          </p:cNvPr>
          <p:cNvSpPr txBox="1"/>
          <p:nvPr/>
        </p:nvSpPr>
        <p:spPr>
          <a:xfrm>
            <a:off x="165934" y="974439"/>
            <a:ext cx="11084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쉐이더가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여러번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호출 될 때 마다 월드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카메라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투영 변환 행렬은 변하지 않음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상수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전역 변수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변환 행렬이 변할 때 마다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CPU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Resource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Write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해야 함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UPLOAD_HEAP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A9E24C-42EF-F588-5736-20A5687F0A89}"/>
              </a:ext>
            </a:extLst>
          </p:cNvPr>
          <p:cNvPicPr/>
          <p:nvPr/>
        </p:nvPicPr>
        <p:blipFill rotWithShape="1">
          <a:blip r:embed="rId2"/>
          <a:srcRect t="16878"/>
          <a:stretch/>
        </p:blipFill>
        <p:spPr>
          <a:xfrm>
            <a:off x="0" y="1684226"/>
            <a:ext cx="8299048" cy="51737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E97A9C9-D8C7-DC7C-6E43-3B4908CC8D72}"/>
                  </a:ext>
                </a:extLst>
              </p14:cNvPr>
              <p14:cNvContentPartPr/>
              <p14:nvPr/>
            </p14:nvContentPartPr>
            <p14:xfrm>
              <a:off x="5150561" y="3309562"/>
              <a:ext cx="1144800" cy="237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E97A9C9-D8C7-DC7C-6E43-3B4908CC8D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1921" y="3300562"/>
                <a:ext cx="11624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2E4C4D7-4BA5-D4E7-712E-E55D43B188AA}"/>
                  </a:ext>
                </a:extLst>
              </p14:cNvPr>
              <p14:cNvContentPartPr/>
              <p14:nvPr/>
            </p14:nvContentPartPr>
            <p14:xfrm>
              <a:off x="819705" y="3960713"/>
              <a:ext cx="1942560" cy="2685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2E4C4D7-4BA5-D4E7-712E-E55D43B188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0705" y="3951713"/>
                <a:ext cx="1960200" cy="28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D59FB2-4B12-1EE0-A68F-E4647D9C7E5A}"/>
              </a:ext>
            </a:extLst>
          </p:cNvPr>
          <p:cNvGrpSpPr/>
          <p:nvPr/>
        </p:nvGrpSpPr>
        <p:grpSpPr>
          <a:xfrm>
            <a:off x="2961975" y="4190393"/>
            <a:ext cx="2838240" cy="29520"/>
            <a:chOff x="2961975" y="4190393"/>
            <a:chExt cx="283824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03E03A3-67CC-3578-B9D9-B42BC7661EFB}"/>
                    </a:ext>
                  </a:extLst>
                </p14:cNvPr>
                <p14:cNvContentPartPr/>
                <p14:nvPr/>
              </p14:nvContentPartPr>
              <p14:xfrm>
                <a:off x="2961975" y="4209833"/>
                <a:ext cx="952200" cy="100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03E03A3-67CC-3578-B9D9-B42BC7661E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3335" y="4200833"/>
                  <a:ext cx="969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02A2100-DE46-7D8D-4FBE-5B5B16F00A00}"/>
                    </a:ext>
                  </a:extLst>
                </p14:cNvPr>
                <p14:cNvContentPartPr/>
                <p14:nvPr/>
              </p14:nvContentPartPr>
              <p14:xfrm>
                <a:off x="4462095" y="4190393"/>
                <a:ext cx="1338120" cy="158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02A2100-DE46-7D8D-4FBE-5B5B16F00A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53455" y="4181753"/>
                  <a:ext cx="135576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A92BCCD-63D4-B0DD-4D4D-2574AFD95FF0}"/>
                  </a:ext>
                </a:extLst>
              </p14:cNvPr>
              <p14:cNvContentPartPr/>
              <p14:nvPr/>
            </p14:nvContentPartPr>
            <p14:xfrm>
              <a:off x="3668801" y="4652362"/>
              <a:ext cx="2314080" cy="604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A92BCCD-63D4-B0DD-4D4D-2574AFD95F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60161" y="4643362"/>
                <a:ext cx="2331720" cy="78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B5B8510-39ED-80ED-AB35-64020F2B5A18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BB2FAC-BAF6-48FD-2646-C44C14AEBE7D}"/>
              </a:ext>
            </a:extLst>
          </p:cNvPr>
          <p:cNvGrpSpPr/>
          <p:nvPr/>
        </p:nvGrpSpPr>
        <p:grpSpPr>
          <a:xfrm>
            <a:off x="845657" y="3749030"/>
            <a:ext cx="4468680" cy="55800"/>
            <a:chOff x="845657" y="3749030"/>
            <a:chExt cx="4468680" cy="5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23208B3-1D86-2C74-A0E6-B3A9BDC5054E}"/>
                    </a:ext>
                  </a:extLst>
                </p14:cNvPr>
                <p14:cNvContentPartPr/>
                <p14:nvPr/>
              </p14:nvContentPartPr>
              <p14:xfrm>
                <a:off x="845657" y="3749030"/>
                <a:ext cx="4006800" cy="558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23208B3-1D86-2C74-A0E6-B3A9BDC505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7017" y="3740390"/>
                  <a:ext cx="4024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E742E40-4A27-68C1-0FE6-43354BB476A7}"/>
                    </a:ext>
                  </a:extLst>
                </p14:cNvPr>
                <p14:cNvContentPartPr/>
                <p14:nvPr/>
              </p14:nvContentPartPr>
              <p14:xfrm>
                <a:off x="4793777" y="3785390"/>
                <a:ext cx="52056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E742E40-4A27-68C1-0FE6-43354BB476A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84777" y="3776750"/>
                  <a:ext cx="5382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861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46A06D-0D1E-F72D-E28B-C29FE2030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4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3142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Resource View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3B33C3-FC8E-A437-50E4-7FACA3521171}"/>
              </a:ext>
            </a:extLst>
          </p:cNvPr>
          <p:cNvPicPr/>
          <p:nvPr/>
        </p:nvPicPr>
        <p:blipFill rotWithShape="1">
          <a:blip r:embed="rId2"/>
          <a:srcRect l="5822" t="52658"/>
          <a:stretch/>
        </p:blipFill>
        <p:spPr>
          <a:xfrm>
            <a:off x="0" y="1296364"/>
            <a:ext cx="8611564" cy="32466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50E9723-73E8-DED7-DAFF-5D5601FDC0F6}"/>
                  </a:ext>
                </a:extLst>
              </p14:cNvPr>
              <p14:cNvContentPartPr/>
              <p14:nvPr/>
            </p14:nvContentPartPr>
            <p14:xfrm>
              <a:off x="427684" y="1736985"/>
              <a:ext cx="2964240" cy="230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50E9723-73E8-DED7-DAFF-5D5601FDC0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84" y="1727985"/>
                <a:ext cx="29818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80AE3CE-64F2-A70C-8222-E5535AC103F0}"/>
                  </a:ext>
                </a:extLst>
              </p14:cNvPr>
              <p14:cNvContentPartPr/>
              <p14:nvPr/>
            </p14:nvContentPartPr>
            <p14:xfrm>
              <a:off x="4214524" y="1986105"/>
              <a:ext cx="2164320" cy="24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80AE3CE-64F2-A70C-8222-E5535AC103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5524" y="1977105"/>
                <a:ext cx="2181960" cy="424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7782109-B544-1AF0-2070-2DE56910A982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3212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2064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Resource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6726D6-76B4-0717-0B17-5BFFA7E46AEF}"/>
              </a:ext>
            </a:extLst>
          </p:cNvPr>
          <p:cNvPicPr/>
          <p:nvPr/>
        </p:nvPicPr>
        <p:blipFill rotWithShape="1">
          <a:blip r:embed="rId2"/>
          <a:srcRect t="17721" b="34684"/>
          <a:stretch/>
        </p:blipFill>
        <p:spPr>
          <a:xfrm>
            <a:off x="-2812" y="3490680"/>
            <a:ext cx="9144000" cy="3264061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2DFE2CD-CFE4-9357-EC78-DDC03A9FC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423"/>
            <a:ext cx="8068811" cy="2495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4EB4E7-E678-FFC9-FDC5-2D3467C8CF7F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9600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225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Descriptor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4F80F5-E4EF-5691-4B3C-9AE2E8C3801D}"/>
              </a:ext>
            </a:extLst>
          </p:cNvPr>
          <p:cNvPicPr/>
          <p:nvPr/>
        </p:nvPicPr>
        <p:blipFill rotWithShape="1">
          <a:blip r:embed="rId2"/>
          <a:srcRect t="16541" b="27763"/>
          <a:stretch/>
        </p:blipFill>
        <p:spPr>
          <a:xfrm>
            <a:off x="0" y="2887597"/>
            <a:ext cx="9144000" cy="3819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5790B-E932-FD90-89A2-B83B60A43132}"/>
              </a:ext>
            </a:extLst>
          </p:cNvPr>
          <p:cNvSpPr txBox="1"/>
          <p:nvPr/>
        </p:nvSpPr>
        <p:spPr>
          <a:xfrm>
            <a:off x="165934" y="974439"/>
            <a:ext cx="110846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View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들이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Descriptor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로 연결되는 것이 기본이지만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Descriptor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만들지 않아도 넘길 수 있음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1. Descriptor heap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생성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2. Descriptor heap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Descriptor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생성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3. View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Set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함수로 적절한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Pipeline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연결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서술자의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type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따라 다르게 만들어야 함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IncrementSize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도 타입마다 다름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E88757A-E06B-D8C4-8EA9-313BC2A33C40}"/>
                  </a:ext>
                </a:extLst>
              </p14:cNvPr>
              <p14:cNvContentPartPr/>
              <p14:nvPr/>
            </p14:nvContentPartPr>
            <p14:xfrm>
              <a:off x="977740" y="4647710"/>
              <a:ext cx="4400280" cy="392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E88757A-E06B-D8C4-8EA9-313BC2A33C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740" y="4638710"/>
                <a:ext cx="44179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F6CBC5A-E7A6-E3DF-5763-596701CD3EC0}"/>
                  </a:ext>
                </a:extLst>
              </p14:cNvPr>
              <p14:cNvContentPartPr/>
              <p14:nvPr/>
            </p14:nvContentPartPr>
            <p14:xfrm>
              <a:off x="945340" y="3116990"/>
              <a:ext cx="1463040" cy="2556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F6CBC5A-E7A6-E3DF-5763-596701CD3E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700" y="3107990"/>
                <a:ext cx="14806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9F84494-D632-1490-3ACE-77E7A2D63343}"/>
                  </a:ext>
                </a:extLst>
              </p14:cNvPr>
              <p14:cNvContentPartPr/>
              <p14:nvPr/>
            </p14:nvContentPartPr>
            <p14:xfrm>
              <a:off x="2527180" y="3350630"/>
              <a:ext cx="2563200" cy="471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9F84494-D632-1490-3ACE-77E7A2D633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8180" y="3341630"/>
                <a:ext cx="25808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116DAB9-F26C-CDD9-92B4-2361C5BC849A}"/>
                  </a:ext>
                </a:extLst>
              </p14:cNvPr>
              <p14:cNvContentPartPr/>
              <p14:nvPr/>
            </p14:nvContentPartPr>
            <p14:xfrm>
              <a:off x="933100" y="3657350"/>
              <a:ext cx="731160" cy="392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116DAB9-F26C-CDD9-92B4-2361C5BC84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60" y="3648710"/>
                <a:ext cx="7488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0243C86-E5EA-04A4-8B99-E79ACA12136A}"/>
                  </a:ext>
                </a:extLst>
              </p14:cNvPr>
              <p14:cNvContentPartPr/>
              <p14:nvPr/>
            </p14:nvContentPartPr>
            <p14:xfrm>
              <a:off x="4984540" y="3591830"/>
              <a:ext cx="1911240" cy="532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0243C86-E5EA-04A4-8B99-E79ACA1213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75540" y="3583190"/>
                <a:ext cx="19288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49F83C6-62EC-25A0-127F-71F3EA9D60B6}"/>
                  </a:ext>
                </a:extLst>
              </p14:cNvPr>
              <p14:cNvContentPartPr/>
              <p14:nvPr/>
            </p14:nvContentPartPr>
            <p14:xfrm>
              <a:off x="990340" y="4914110"/>
              <a:ext cx="1454040" cy="327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49F83C6-62EC-25A0-127F-71F3EA9D60B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6020" y="4909790"/>
                <a:ext cx="14626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E3E0457-45BB-96CB-C73E-D09EDFB34451}"/>
                  </a:ext>
                </a:extLst>
              </p14:cNvPr>
              <p14:cNvContentPartPr/>
              <p14:nvPr/>
            </p14:nvContentPartPr>
            <p14:xfrm>
              <a:off x="2844700" y="4876310"/>
              <a:ext cx="3752640" cy="579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E3E0457-45BB-96CB-C73E-D09EDFB3445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40380" y="4871990"/>
                <a:ext cx="3761280" cy="666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7301310-EBE0-5805-119E-CE40E64063C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44154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Root Signature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4F80F5-E4EF-5691-4B3C-9AE2E8C3801D}"/>
              </a:ext>
            </a:extLst>
          </p:cNvPr>
          <p:cNvPicPr/>
          <p:nvPr/>
        </p:nvPicPr>
        <p:blipFill rotWithShape="1">
          <a:blip r:embed="rId2"/>
          <a:srcRect t="77896" b="1931"/>
          <a:stretch/>
        </p:blipFill>
        <p:spPr>
          <a:xfrm>
            <a:off x="-703" y="2210111"/>
            <a:ext cx="6495448" cy="982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5790B-E932-FD90-89A2-B83B60A43132}"/>
              </a:ext>
            </a:extLst>
          </p:cNvPr>
          <p:cNvSpPr txBox="1"/>
          <p:nvPr/>
        </p:nvSpPr>
        <p:spPr>
          <a:xfrm>
            <a:off x="165934" y="974439"/>
            <a:ext cx="110846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어떤 정보를 가지고 있는지 설명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Signature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전체 파이프라인 단계를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설명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Root Signature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Root Signature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: Shader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함수가 사용하는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들을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어떻게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binding(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연결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하는지 알려준다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최대 효율성을 위해 최대한 작게 만들고 적게 사용해야 함</a:t>
            </a:r>
            <a:endParaRPr lang="en-US" altLang="ko-KR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A02EA5E-83A7-D4DC-2B68-CB03C8206AE4}"/>
                  </a:ext>
                </a:extLst>
              </p14:cNvPr>
              <p14:cNvContentPartPr/>
              <p14:nvPr/>
            </p14:nvContentPartPr>
            <p14:xfrm>
              <a:off x="6203561" y="1863082"/>
              <a:ext cx="3680280" cy="705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A02EA5E-83A7-D4DC-2B68-CB03C8206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9241" y="1858762"/>
                <a:ext cx="3688920" cy="79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2C6BDB4F-9223-57BA-7132-4E2B3B884851}"/>
              </a:ext>
            </a:extLst>
          </p:cNvPr>
          <p:cNvPicPr/>
          <p:nvPr/>
        </p:nvPicPr>
        <p:blipFill rotWithShape="1">
          <a:blip r:embed="rId5"/>
          <a:srcRect t="17216"/>
          <a:stretch/>
        </p:blipFill>
        <p:spPr>
          <a:xfrm>
            <a:off x="192911" y="3192855"/>
            <a:ext cx="5903089" cy="36651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5B089A-1751-470E-8B9F-B7D60AFAF374}"/>
              </a:ext>
            </a:extLst>
          </p:cNvPr>
          <p:cNvPicPr/>
          <p:nvPr/>
        </p:nvPicPr>
        <p:blipFill rotWithShape="1">
          <a:blip r:embed="rId6"/>
          <a:srcRect t="35443"/>
          <a:stretch/>
        </p:blipFill>
        <p:spPr>
          <a:xfrm>
            <a:off x="6036234" y="3877518"/>
            <a:ext cx="6155765" cy="29804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9DA0C6A-E0CA-7BEA-0934-F3AF42E09353}"/>
                  </a:ext>
                </a:extLst>
              </p14:cNvPr>
              <p14:cNvContentPartPr/>
              <p14:nvPr/>
            </p14:nvContentPartPr>
            <p14:xfrm>
              <a:off x="6663511" y="4365025"/>
              <a:ext cx="4120920" cy="698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9DA0C6A-E0CA-7BEA-0934-F3AF42E093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59191" y="4360705"/>
                <a:ext cx="4129560" cy="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471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D0A72A-1135-EB97-F3B1-F7338AC38B90}"/>
              </a:ext>
            </a:extLst>
          </p:cNvPr>
          <p:cNvPicPr/>
          <p:nvPr/>
        </p:nvPicPr>
        <p:blipFill rotWithShape="1">
          <a:blip r:embed="rId2"/>
          <a:srcRect t="13502"/>
          <a:stretch/>
        </p:blipFill>
        <p:spPr>
          <a:xfrm>
            <a:off x="0" y="925974"/>
            <a:ext cx="9144000" cy="59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08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6511EDB-B0A2-1FB3-F297-47AF40401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180"/>
            <a:ext cx="12192000" cy="1546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1032FA1-0912-7D94-E501-3BEA021C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6482"/>
            <a:ext cx="11888859" cy="228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IA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Stage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92F3D-4DE2-39A7-85FD-BF8A2F31C261}"/>
              </a:ext>
            </a:extLst>
          </p:cNvPr>
          <p:cNvSpPr txBox="1"/>
          <p:nvPr/>
        </p:nvSpPr>
        <p:spPr>
          <a:xfrm>
            <a:off x="165934" y="987194"/>
            <a:ext cx="1124660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①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Input-Buffer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(Vertex, Index)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리소스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생성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5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 - ID3D12Device::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CreateCommittedResource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()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3EC7D19-B7F2-0765-70F3-FE295056CF63}"/>
              </a:ext>
            </a:extLst>
          </p:cNvPr>
          <p:cNvSpPr/>
          <p:nvPr/>
        </p:nvSpPr>
        <p:spPr>
          <a:xfrm>
            <a:off x="165934" y="2281043"/>
            <a:ext cx="191058" cy="23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31E1AB8-2FF9-4A84-468A-2A514A90B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3021"/>
            <a:ext cx="11412543" cy="4763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423FE0-5475-8DC9-78B9-9F634DDC0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39640"/>
            <a:ext cx="10926700" cy="3143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5CD0F9-ED9F-D425-30D0-BB42853A64A5}"/>
              </a:ext>
            </a:extLst>
          </p:cNvPr>
          <p:cNvSpPr txBox="1"/>
          <p:nvPr/>
        </p:nvSpPr>
        <p:spPr>
          <a:xfrm>
            <a:off x="165934" y="3548349"/>
            <a:ext cx="1108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②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Input-Buffer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(Vertex, Index)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View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생성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3B87913-0CFD-35CC-8D7E-B299266D415E}"/>
                  </a:ext>
                </a:extLst>
              </p14:cNvPr>
              <p14:cNvContentPartPr/>
              <p14:nvPr/>
            </p14:nvContentPartPr>
            <p14:xfrm>
              <a:off x="10035041" y="2765648"/>
              <a:ext cx="83268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3B87913-0CFD-35CC-8D7E-B299266D41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81041" y="2658008"/>
                <a:ext cx="940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97B66A6-6E7A-7125-2A2C-9A8779551CC5}"/>
                  </a:ext>
                </a:extLst>
              </p14:cNvPr>
              <p14:cNvContentPartPr/>
              <p14:nvPr/>
            </p14:nvContentPartPr>
            <p14:xfrm>
              <a:off x="10150961" y="3321488"/>
              <a:ext cx="1133280" cy="694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97B66A6-6E7A-7125-2A2C-9A8779551C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96961" y="3213488"/>
                <a:ext cx="12409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63B02870-192C-86C6-8C05-C410ACC15316}"/>
                  </a:ext>
                </a:extLst>
              </p14:cNvPr>
              <p14:cNvContentPartPr/>
              <p14:nvPr/>
            </p14:nvContentPartPr>
            <p14:xfrm>
              <a:off x="10069601" y="2858528"/>
              <a:ext cx="809640" cy="370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63B02870-192C-86C6-8C05-C410ACC153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60601" y="2849888"/>
                <a:ext cx="8272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CCAA492D-435D-9433-8743-7280F79079E1}"/>
                  </a:ext>
                </a:extLst>
              </p14:cNvPr>
              <p14:cNvContentPartPr/>
              <p14:nvPr/>
            </p14:nvContentPartPr>
            <p14:xfrm>
              <a:off x="10139081" y="3436688"/>
              <a:ext cx="1202760" cy="478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CCAA492D-435D-9433-8743-7280F79079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30081" y="3428048"/>
                <a:ext cx="122040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102CBB56-0F6B-F2B7-6E7C-A05BD16D2A0D}"/>
              </a:ext>
            </a:extLst>
          </p:cNvPr>
          <p:cNvGrpSpPr/>
          <p:nvPr/>
        </p:nvGrpSpPr>
        <p:grpSpPr>
          <a:xfrm>
            <a:off x="8991041" y="1584488"/>
            <a:ext cx="3106800" cy="1344600"/>
            <a:chOff x="8991041" y="1422442"/>
            <a:chExt cx="3106800" cy="13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6427DFA-910A-3D6A-3E77-319F40ADC9BF}"/>
                    </a:ext>
                  </a:extLst>
                </p14:cNvPr>
                <p14:cNvContentPartPr/>
                <p14:nvPr/>
              </p14:nvContentPartPr>
              <p14:xfrm>
                <a:off x="8991041" y="1422442"/>
                <a:ext cx="3106800" cy="916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6427DFA-910A-3D6A-3E77-319F40ADC9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82401" y="1413802"/>
                  <a:ext cx="312444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DECEB1C-2865-04DC-B1F9-DC27E5B27EC5}"/>
                    </a:ext>
                  </a:extLst>
                </p14:cNvPr>
                <p14:cNvContentPartPr/>
                <p14:nvPr/>
              </p14:nvContentPartPr>
              <p14:xfrm>
                <a:off x="10057361" y="2362042"/>
                <a:ext cx="983520" cy="405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DECEB1C-2865-04DC-B1F9-DC27E5B27EC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48721" y="2353042"/>
                  <a:ext cx="100116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510D7D0-E12A-9DBC-43AE-C0606256F1EB}"/>
                  </a:ext>
                </a:extLst>
              </p14:cNvPr>
              <p14:cNvContentPartPr/>
              <p14:nvPr/>
            </p14:nvContentPartPr>
            <p14:xfrm>
              <a:off x="10113161" y="3159128"/>
              <a:ext cx="1278720" cy="3621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510D7D0-E12A-9DBC-43AE-C0606256F1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04161" y="3150128"/>
                <a:ext cx="12963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B13320D-2ED4-B2B5-485F-A383B09F6D90}"/>
                  </a:ext>
                </a:extLst>
              </p14:cNvPr>
              <p14:cNvContentPartPr/>
              <p14:nvPr/>
            </p14:nvContentPartPr>
            <p14:xfrm>
              <a:off x="7766321" y="1967528"/>
              <a:ext cx="381240" cy="1188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B13320D-2ED4-B2B5-485F-A383B09F6D9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57321" y="1958528"/>
                <a:ext cx="3988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A26F2B6-8AC7-6B76-BC1D-63122D8874D1}"/>
                  </a:ext>
                </a:extLst>
              </p14:cNvPr>
              <p14:cNvContentPartPr/>
              <p14:nvPr/>
            </p14:nvContentPartPr>
            <p14:xfrm>
              <a:off x="8217761" y="2291528"/>
              <a:ext cx="318600" cy="129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A26F2B6-8AC7-6B76-BC1D-63122D8874D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08761" y="2282888"/>
                <a:ext cx="336240" cy="3060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그림 39">
            <a:extLst>
              <a:ext uri="{FF2B5EF4-FFF2-40B4-BE49-F238E27FC236}">
                <a16:creationId xmlns:a16="http://schemas.microsoft.com/office/drawing/2014/main" id="{1915A615-B2A9-9EEE-EDA2-A3E0D71AA3F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3990020"/>
            <a:ext cx="6360460" cy="66004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8338A9C-5BE0-6B9A-43EB-7C8014DC4E5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4748985"/>
            <a:ext cx="9023192" cy="8171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E40F454-095A-60D0-F8F2-08BF24D055E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5753807"/>
            <a:ext cx="8921039" cy="7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8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IA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Stage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92F3D-4DE2-39A7-85FD-BF8A2F31C261}"/>
              </a:ext>
            </a:extLst>
          </p:cNvPr>
          <p:cNvSpPr txBox="1"/>
          <p:nvPr/>
        </p:nvSpPr>
        <p:spPr>
          <a:xfrm>
            <a:off x="165934" y="4112922"/>
            <a:ext cx="110846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④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Input-Layout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PipelineState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연결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 - D3D12_GRAPHICS_PIPELINE_STATE_DESC::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InputLayout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1632C-63D3-D090-47D3-C4C7CE1F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713085"/>
            <a:ext cx="5939078" cy="314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BB0F99-D691-8CE3-7624-1A578E7E615A}"/>
              </a:ext>
            </a:extLst>
          </p:cNvPr>
          <p:cNvSpPr txBox="1"/>
          <p:nvPr/>
        </p:nvSpPr>
        <p:spPr>
          <a:xfrm>
            <a:off x="165934" y="984305"/>
            <a:ext cx="1108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③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Input-Layout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생성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한 원소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(ELEMENT)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의 구조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– D3D12_INPUT_ELEMENT_DESC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6D26D3-B5B5-2A13-CCA6-C203E690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53636"/>
            <a:ext cx="10480053" cy="2629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8C251D-F334-D478-CF57-A0FE544DF117}"/>
              </a:ext>
            </a:extLst>
          </p:cNvPr>
          <p:cNvSpPr txBox="1"/>
          <p:nvPr/>
        </p:nvSpPr>
        <p:spPr>
          <a:xfrm>
            <a:off x="165934" y="5119920"/>
            <a:ext cx="110846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⑤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Primitive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지정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 - ID3D12GraphicsCommandList::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IASetPrimitiveTopology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()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62CCE5-C050-5945-A244-75EFBEA9D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792783"/>
            <a:ext cx="5839399" cy="3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1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IA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Stage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B0F99-D691-8CE3-7624-1A578E7E615A}"/>
              </a:ext>
            </a:extLst>
          </p:cNvPr>
          <p:cNvSpPr txBox="1"/>
          <p:nvPr/>
        </p:nvSpPr>
        <p:spPr>
          <a:xfrm>
            <a:off x="165934" y="984305"/>
            <a:ext cx="11084657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⑥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Input-Buffer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Input-Assembly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단계에 연결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500" b="1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 - ID3D12GraphicsCommandList::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IASetVertexBuffers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()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 - ID3D12GraphicsCommandList::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IASetIndexBuffers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9C4478-C642-6242-5DA4-9FDA574B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7467"/>
            <a:ext cx="7966742" cy="322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FCA838-53D5-1F17-B54A-063986613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4497"/>
            <a:ext cx="6585994" cy="305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8B848D-F66E-9023-47A1-E98A2AD828EB}"/>
              </a:ext>
            </a:extLst>
          </p:cNvPr>
          <p:cNvSpPr txBox="1"/>
          <p:nvPr/>
        </p:nvSpPr>
        <p:spPr>
          <a:xfrm>
            <a:off x="165934" y="2859404"/>
            <a:ext cx="11084657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⑦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그리기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함수 호출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500" b="1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 - ID3D12GraphicsCommandList::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DrawInstanced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()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 - ID3D12GraphicsCommandList::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DrawIndexedInstanced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sym typeface="Wingdings" panose="05000000000000000000" pitchFamily="2" charset="2"/>
              </a:rPr>
              <a:t>()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318BA4-496C-0265-43C5-C56147075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21175"/>
            <a:ext cx="6724795" cy="16583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C31BA2-AD53-9A24-216A-9D21C0098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48" y="2745916"/>
            <a:ext cx="363905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33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7255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리소스 갱신 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ID3D12Resource::Map()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36B8EF-878C-7B64-768B-555B8EF6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16" y="1030146"/>
            <a:ext cx="4676384" cy="2909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630BCD-A900-5CA2-9C37-8771461EF6A0}"/>
              </a:ext>
            </a:extLst>
          </p:cNvPr>
          <p:cNvPicPr/>
          <p:nvPr/>
        </p:nvPicPr>
        <p:blipFill rotWithShape="1">
          <a:blip r:embed="rId3"/>
          <a:srcRect t="16709"/>
          <a:stretch/>
        </p:blipFill>
        <p:spPr>
          <a:xfrm>
            <a:off x="0" y="969334"/>
            <a:ext cx="6522037" cy="4074209"/>
          </a:xfrm>
          <a:prstGeom prst="rect">
            <a:avLst/>
          </a:prstGeom>
        </p:spPr>
      </p:pic>
      <p:pic>
        <p:nvPicPr>
          <p:cNvPr id="1028" name="Picture 4" descr="Descriptor Tables Overview - Win32 apps | Microsoft Learn">
            <a:extLst>
              <a:ext uri="{FF2B5EF4-FFF2-40B4-BE49-F238E27FC236}">
                <a16:creationId xmlns:a16="http://schemas.microsoft.com/office/drawing/2014/main" id="{72D82419-F2AC-C57D-2ACA-FC0EA7EF4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" t="8607" r="11740" b="8269"/>
          <a:stretch/>
        </p:blipFill>
        <p:spPr bwMode="auto">
          <a:xfrm>
            <a:off x="7233781" y="3903997"/>
            <a:ext cx="4958219" cy="295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A7D9E1-15D3-727F-BA95-7D55E5AE11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856"/>
          <a:stretch/>
        </p:blipFill>
        <p:spPr>
          <a:xfrm>
            <a:off x="106470" y="5043543"/>
            <a:ext cx="4771749" cy="9916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9E1DA2-B986-CAE7-1E41-5E18F2489C0F}"/>
              </a:ext>
            </a:extLst>
          </p:cNvPr>
          <p:cNvSpPr txBox="1"/>
          <p:nvPr/>
        </p:nvSpPr>
        <p:spPr>
          <a:xfrm>
            <a:off x="106470" y="6042971"/>
            <a:ext cx="7127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200" dirty="0"/>
              <a:t>- READBACK Heap</a:t>
            </a:r>
            <a:r>
              <a:rPr lang="ko-KR" altLang="en-US" sz="1200" dirty="0"/>
              <a:t>은 주소 위치가 변경될 수 있기 때문에 </a:t>
            </a:r>
            <a:r>
              <a:rPr lang="en-US" altLang="ko-KR" sz="1200" dirty="0" err="1"/>
              <a:t>Unmap</a:t>
            </a:r>
            <a:r>
              <a:rPr lang="ko-KR" altLang="en-US" sz="1200" dirty="0"/>
              <a:t>을 해서 매핑을 해제해야 함</a:t>
            </a:r>
            <a:endParaRPr lang="en-US" altLang="ko-KR" sz="12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200" dirty="0"/>
              <a:t>- </a:t>
            </a:r>
            <a:r>
              <a:rPr lang="ko-KR" altLang="en-US" sz="1200" dirty="0"/>
              <a:t>텍스처에서 </a:t>
            </a:r>
            <a:r>
              <a:rPr lang="en-US" altLang="ko-KR" sz="1200" dirty="0"/>
              <a:t>Heap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여러장의</a:t>
            </a:r>
            <a:r>
              <a:rPr lang="ko-KR" altLang="en-US" sz="1200" dirty="0"/>
              <a:t> 이미지를 나타내는 인덱스 번호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en-US" altLang="ko-KR" sz="1200" dirty="0" err="1">
                <a:sym typeface="Wingdings" panose="05000000000000000000" pitchFamily="2" charset="2"/>
              </a:rPr>
              <a:t>SubResource</a:t>
            </a:r>
            <a:r>
              <a:rPr lang="en-US" altLang="ko-KR" sz="1200" dirty="0">
                <a:sym typeface="Wingdings" panose="05000000000000000000" pitchFamily="2" charset="2"/>
              </a:rPr>
              <a:t> Index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Range  CPU</a:t>
            </a:r>
            <a:r>
              <a:rPr lang="ko-KR" altLang="en-US" sz="1200" dirty="0">
                <a:sym typeface="Wingdings" panose="05000000000000000000" pitchFamily="2" charset="2"/>
              </a:rPr>
              <a:t>가 </a:t>
            </a:r>
            <a:r>
              <a:rPr lang="en-US" altLang="ko-KR" sz="1200" dirty="0">
                <a:sym typeface="Wingdings" panose="05000000000000000000" pitchFamily="2" charset="2"/>
              </a:rPr>
              <a:t>VM</a:t>
            </a:r>
            <a:r>
              <a:rPr lang="ko-KR" altLang="en-US" sz="1200" dirty="0">
                <a:sym typeface="Wingdings" panose="05000000000000000000" pitchFamily="2" charset="2"/>
              </a:rPr>
              <a:t>에 매핑을 위해 접근할 메모리 영역 </a:t>
            </a:r>
            <a:r>
              <a:rPr lang="en-US" altLang="ko-KR" sz="1200" dirty="0">
                <a:sym typeface="Wingdings" panose="05000000000000000000" pitchFamily="2" charset="2"/>
              </a:rPr>
              <a:t> 0</a:t>
            </a:r>
            <a:r>
              <a:rPr lang="ko-KR" altLang="en-US" sz="1200" dirty="0">
                <a:sym typeface="Wingdings" panose="05000000000000000000" pitchFamily="2" charset="2"/>
              </a:rPr>
              <a:t>이면 전체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80327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10419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리소스 갱신 </a:t>
            </a:r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GraphicsCommandList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::</a:t>
            </a:r>
            <a:r>
              <a:rPr lang="en-US" altLang="ko-KR" sz="3200" b="1" dirty="0" err="1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CopyResource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()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7D11A0-39EF-EC3B-44DD-581AA407F018}"/>
              </a:ext>
            </a:extLst>
          </p:cNvPr>
          <p:cNvPicPr/>
          <p:nvPr/>
        </p:nvPicPr>
        <p:blipFill rotWithShape="1">
          <a:blip r:embed="rId2"/>
          <a:srcRect t="17047" b="27562"/>
          <a:stretch/>
        </p:blipFill>
        <p:spPr>
          <a:xfrm>
            <a:off x="0" y="1103008"/>
            <a:ext cx="8210986" cy="3411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D8801E-F7A2-A234-F1B2-E9BA52BB67BD}"/>
              </a:ext>
            </a:extLst>
          </p:cNvPr>
          <p:cNvSpPr txBox="1"/>
          <p:nvPr/>
        </p:nvSpPr>
        <p:spPr>
          <a:xfrm>
            <a:off x="1" y="5154827"/>
            <a:ext cx="6678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memcpy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는 실행하는 순간 실행되지만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CopyResource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는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CommandList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명령을 넣기 때문에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GPU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에서 명령 실행 전까지는 복사되지 않음</a:t>
            </a:r>
            <a:endParaRPr lang="en-US" altLang="ko-KR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Fence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로 확인 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Upload Buffer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Release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해야 함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5B83B2-3D4F-9EB4-C1D3-538459D42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71" r="36983" b="9016"/>
          <a:stretch/>
        </p:blipFill>
        <p:spPr>
          <a:xfrm>
            <a:off x="6808703" y="4919205"/>
            <a:ext cx="5390897" cy="16320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C0EE82-DD88-BD02-4C69-8A0F0CC065C3}"/>
              </a:ext>
            </a:extLst>
          </p:cNvPr>
          <p:cNvSpPr txBox="1"/>
          <p:nvPr/>
        </p:nvSpPr>
        <p:spPr>
          <a:xfrm>
            <a:off x="6808703" y="4555885"/>
            <a:ext cx="3761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GameFramework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::</a:t>
            </a: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BuildObjects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7E1704-053F-0910-242E-08C39A50F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312" y="1030146"/>
            <a:ext cx="4018688" cy="25001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E7FB24-EAA9-D7C8-0AC1-E3CC440F8DD2}"/>
              </a:ext>
            </a:extLst>
          </p:cNvPr>
          <p:cNvSpPr txBox="1"/>
          <p:nvPr/>
        </p:nvSpPr>
        <p:spPr>
          <a:xfrm>
            <a:off x="8728543" y="2321991"/>
            <a:ext cx="1808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CopyResource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A585C-16BA-781F-E2A6-F77B0DBC8E9A}"/>
              </a:ext>
            </a:extLst>
          </p:cNvPr>
          <p:cNvSpPr txBox="1"/>
          <p:nvPr/>
        </p:nvSpPr>
        <p:spPr>
          <a:xfrm>
            <a:off x="8728543" y="1627528"/>
            <a:ext cx="1808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memcpy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544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939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파이프라인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IA : Input Assembler Stage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정점 데이터를 다른 파이프라인 단계에서 사용할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프리미티브로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조립한다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프리미티브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그려지는 기본 단위의 도형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선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삼각형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삼각형 스트립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시스템 생성 값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(System-Generated Values)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을 추가한다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이는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시맨틱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(Semantic)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이라고 하는 문자열의 값이다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ex) POSITION =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정점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NORMAL =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법선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[ 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정리 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]</a:t>
            </a:r>
          </a:p>
          <a:p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정점 데이터를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Primitive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조립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시스템 생성 값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시맨틱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추가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정점 버퍼에 저장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VS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출력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79976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255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Layout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8801E-F7A2-A234-F1B2-E9BA52BB67BD}"/>
              </a:ext>
            </a:extLst>
          </p:cNvPr>
          <p:cNvSpPr txBox="1"/>
          <p:nvPr/>
        </p:nvSpPr>
        <p:spPr>
          <a:xfrm>
            <a:off x="6705721" y="2199584"/>
            <a:ext cx="548627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데이터의 구조를 알아야만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IA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넘길 수 있음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Input Layout : IA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에게 정점 하나의 구조에 대해 설명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NumElements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: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정점 하나는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개의 정보를 가짐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Slot :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배열에서 몇 번째 슬롯인가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AlignedByteOffset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: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앞 원소까지 바이트 수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Rate : Instance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번 써서 그려라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IA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내부에서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인스턴싱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(Hardware Instancing)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260E9-87C4-B790-105E-8DA6E2BA784A}"/>
              </a:ext>
            </a:extLst>
          </p:cNvPr>
          <p:cNvPicPr/>
          <p:nvPr/>
        </p:nvPicPr>
        <p:blipFill rotWithShape="1">
          <a:blip r:embed="rId2"/>
          <a:srcRect t="17402"/>
          <a:stretch/>
        </p:blipFill>
        <p:spPr>
          <a:xfrm>
            <a:off x="0" y="1092434"/>
            <a:ext cx="6705721" cy="41541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E187DF7-48CA-7F05-3DF8-3A6846E53DC5}"/>
                  </a:ext>
                </a:extLst>
              </p14:cNvPr>
              <p14:cNvContentPartPr/>
              <p14:nvPr/>
            </p14:nvContentPartPr>
            <p14:xfrm>
              <a:off x="691882" y="1436557"/>
              <a:ext cx="3284280" cy="47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E187DF7-48CA-7F05-3DF8-3A6846E53D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242" y="1427917"/>
                <a:ext cx="3301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130E471-D596-D18C-5337-CCE3B0D0C306}"/>
                  </a:ext>
                </a:extLst>
              </p14:cNvPr>
              <p14:cNvContentPartPr/>
              <p14:nvPr/>
            </p14:nvContentPartPr>
            <p14:xfrm>
              <a:off x="2937922" y="1250077"/>
              <a:ext cx="1116360" cy="37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130E471-D596-D18C-5337-CCE3B0D0C3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9282" y="1241077"/>
                <a:ext cx="11340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328F0FC-8732-B028-E053-082548C7A932}"/>
                  </a:ext>
                </a:extLst>
              </p14:cNvPr>
              <p14:cNvContentPartPr/>
              <p14:nvPr/>
            </p14:nvContentPartPr>
            <p14:xfrm>
              <a:off x="700882" y="1889797"/>
              <a:ext cx="3767040" cy="19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328F0FC-8732-B028-E053-082548C7A9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242" y="1880797"/>
                <a:ext cx="378468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77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8460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Layout – 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D3D12_INPUT_ELEMENT_DESC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8801E-F7A2-A234-F1B2-E9BA52BB67BD}"/>
              </a:ext>
            </a:extLst>
          </p:cNvPr>
          <p:cNvSpPr txBox="1"/>
          <p:nvPr/>
        </p:nvSpPr>
        <p:spPr>
          <a:xfrm>
            <a:off x="6705721" y="1254188"/>
            <a:ext cx="548627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시맨틱이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있기에 각 요소의 순서를 바꾸어도 상관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X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목적에 따라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쉐이더에서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입력받지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않아도 됨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Instance 1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개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정점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개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3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번 호출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같은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mesh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쓰는 오브젝트를 매번 넘기고 월드변환 정보를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Set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하는 것은 비효율적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Hardware Instancing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으로 하나의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Mesh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vertex buffe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로 구조를 알려주고 연결해서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Set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Instance Buffer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만들어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개의 월드변환 행렬을 </a:t>
            </a: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instanc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다 채워 넣어서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Rate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으로 설정하면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Pipeline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내부에서 읽어서 사용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훨씬 빠름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BCBF5-80A9-E1FA-3EE2-A29200A6EA1F}"/>
              </a:ext>
            </a:extLst>
          </p:cNvPr>
          <p:cNvPicPr/>
          <p:nvPr/>
        </p:nvPicPr>
        <p:blipFill rotWithShape="1">
          <a:blip r:embed="rId3"/>
          <a:srcRect t="17175"/>
          <a:stretch/>
        </p:blipFill>
        <p:spPr>
          <a:xfrm>
            <a:off x="0" y="1114891"/>
            <a:ext cx="6707410" cy="416655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AB3747B-BFF5-8F50-5BFC-238DC8B7ADDF}"/>
              </a:ext>
            </a:extLst>
          </p:cNvPr>
          <p:cNvGrpSpPr/>
          <p:nvPr/>
        </p:nvGrpSpPr>
        <p:grpSpPr>
          <a:xfrm>
            <a:off x="6958739" y="4773478"/>
            <a:ext cx="5042331" cy="1856495"/>
            <a:chOff x="1653234" y="2603533"/>
            <a:chExt cx="6737299" cy="243572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986BFCC-8C49-38EC-1A89-30EC9C14D8C7}"/>
                </a:ext>
              </a:extLst>
            </p:cNvPr>
            <p:cNvSpPr/>
            <p:nvPr/>
          </p:nvSpPr>
          <p:spPr>
            <a:xfrm>
              <a:off x="1653235" y="3854192"/>
              <a:ext cx="6737298" cy="1185062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FF6502A-DE93-4DA3-117A-F88CE5C68E4B}"/>
                </a:ext>
              </a:extLst>
            </p:cNvPr>
            <p:cNvSpPr/>
            <p:nvPr/>
          </p:nvSpPr>
          <p:spPr>
            <a:xfrm>
              <a:off x="1653234" y="2603533"/>
              <a:ext cx="6737299" cy="1185062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EE7318-0BC4-4C0B-278D-BC47A9FB8D9E}"/>
                </a:ext>
              </a:extLst>
            </p:cNvPr>
            <p:cNvSpPr/>
            <p:nvPr/>
          </p:nvSpPr>
          <p:spPr>
            <a:xfrm>
              <a:off x="4345595" y="2809565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v1</a:t>
              </a:r>
              <a:endParaRPr lang="ko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9E3756-95A6-1F04-98D6-190A41B5D19B}"/>
                </a:ext>
              </a:extLst>
            </p:cNvPr>
            <p:cNvSpPr/>
            <p:nvPr/>
          </p:nvSpPr>
          <p:spPr>
            <a:xfrm>
              <a:off x="4345595" y="3196064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/>
                <a:t>Red</a:t>
              </a:r>
              <a:endParaRPr lang="ko-KR" altLang="en-US" sz="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5BBE61-C84D-8ADA-A9D9-E1E8034DA043}"/>
                </a:ext>
              </a:extLst>
            </p:cNvPr>
            <p:cNvSpPr/>
            <p:nvPr/>
          </p:nvSpPr>
          <p:spPr>
            <a:xfrm>
              <a:off x="4807508" y="2809565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v2</a:t>
              </a:r>
              <a:endParaRPr lang="ko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781312-FA6C-5763-727B-C8B58BCEF304}"/>
                </a:ext>
              </a:extLst>
            </p:cNvPr>
            <p:cNvSpPr/>
            <p:nvPr/>
          </p:nvSpPr>
          <p:spPr>
            <a:xfrm>
              <a:off x="4807508" y="3196064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/>
                <a:t>Green</a:t>
              </a:r>
              <a:endParaRPr lang="ko-KR" altLang="en-US" sz="4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9942D9-6049-D034-8357-720295F3AFBF}"/>
                </a:ext>
              </a:extLst>
            </p:cNvPr>
            <p:cNvSpPr/>
            <p:nvPr/>
          </p:nvSpPr>
          <p:spPr>
            <a:xfrm>
              <a:off x="5269421" y="2809565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v3</a:t>
              </a:r>
              <a:endParaRPr lang="ko-KR" altLang="en-US" sz="11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66961AC-08C4-8628-70BC-A680A797FC2D}"/>
                </a:ext>
              </a:extLst>
            </p:cNvPr>
            <p:cNvSpPr/>
            <p:nvPr/>
          </p:nvSpPr>
          <p:spPr>
            <a:xfrm>
              <a:off x="5269421" y="3196064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/>
                <a:t>Red</a:t>
              </a:r>
              <a:endParaRPr lang="ko-KR" altLang="en-US" sz="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2F621C-81F2-AA6F-C155-203439C61402}"/>
                </a:ext>
              </a:extLst>
            </p:cNvPr>
            <p:cNvSpPr/>
            <p:nvPr/>
          </p:nvSpPr>
          <p:spPr>
            <a:xfrm>
              <a:off x="5731334" y="2809565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v4</a:t>
              </a:r>
              <a:endParaRPr lang="ko-KR" altLang="en-US" sz="11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BBA028E-E6CA-F4EE-5089-E97B67A12F3D}"/>
                </a:ext>
              </a:extLst>
            </p:cNvPr>
            <p:cNvSpPr/>
            <p:nvPr/>
          </p:nvSpPr>
          <p:spPr>
            <a:xfrm>
              <a:off x="5731334" y="3196064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/>
                <a:t>Blue</a:t>
              </a:r>
              <a:endParaRPr lang="ko-KR" altLang="en-US" sz="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DF4C66-024D-3C92-58C7-38DB6D7186AD}"/>
                </a:ext>
              </a:extLst>
            </p:cNvPr>
            <p:cNvSpPr txBox="1"/>
            <p:nvPr/>
          </p:nvSpPr>
          <p:spPr>
            <a:xfrm>
              <a:off x="2701797" y="2799296"/>
              <a:ext cx="1094913" cy="343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POSITION</a:t>
              </a:r>
              <a:endParaRPr lang="ko-KR" altLang="en-US" sz="11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747432-3367-55F8-E1BE-17597F1176E0}"/>
                </a:ext>
              </a:extLst>
            </p:cNvPr>
            <p:cNvSpPr txBox="1"/>
            <p:nvPr/>
          </p:nvSpPr>
          <p:spPr>
            <a:xfrm>
              <a:off x="2849593" y="3213231"/>
              <a:ext cx="863594" cy="343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COLOR</a:t>
              </a:r>
              <a:endParaRPr lang="ko-KR" altLang="en-US" sz="11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11885E-72B5-E8D6-77DB-67BE39E20F52}"/>
                </a:ext>
              </a:extLst>
            </p:cNvPr>
            <p:cNvSpPr txBox="1"/>
            <p:nvPr/>
          </p:nvSpPr>
          <p:spPr>
            <a:xfrm>
              <a:off x="1787179" y="2983962"/>
              <a:ext cx="722232" cy="343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slot 0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5FB36A2-FAB3-D63D-B4CB-C35628581903}"/>
                </a:ext>
              </a:extLst>
            </p:cNvPr>
            <p:cNvSpPr/>
            <p:nvPr/>
          </p:nvSpPr>
          <p:spPr>
            <a:xfrm>
              <a:off x="4345595" y="4253473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u1</a:t>
              </a:r>
              <a:endParaRPr lang="ko-KR" altLang="en-US" sz="11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076027E-9BC3-3C1C-C0D7-A4F16D9BDB4D}"/>
                </a:ext>
              </a:extLst>
            </p:cNvPr>
            <p:cNvSpPr/>
            <p:nvPr/>
          </p:nvSpPr>
          <p:spPr>
            <a:xfrm>
              <a:off x="4807508" y="4253473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u2</a:t>
              </a:r>
              <a:endParaRPr lang="ko-KR" altLang="en-US" sz="11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F2CE4CF-723D-354D-FE0E-327FFCEB6956}"/>
                </a:ext>
              </a:extLst>
            </p:cNvPr>
            <p:cNvSpPr/>
            <p:nvPr/>
          </p:nvSpPr>
          <p:spPr>
            <a:xfrm>
              <a:off x="5269421" y="4253473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u3</a:t>
              </a:r>
              <a:endParaRPr lang="ko-KR" altLang="en-US" sz="11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660E8C-5C5C-238A-7DC1-C74E183EFFAD}"/>
                </a:ext>
              </a:extLst>
            </p:cNvPr>
            <p:cNvSpPr/>
            <p:nvPr/>
          </p:nvSpPr>
          <p:spPr>
            <a:xfrm>
              <a:off x="5731334" y="4253473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u4</a:t>
              </a:r>
              <a:endParaRPr lang="ko-KR" altLang="en-US" sz="11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04E834-AB3F-868A-C367-6C7C5FD1D206}"/>
                </a:ext>
              </a:extLst>
            </p:cNvPr>
            <p:cNvSpPr txBox="1"/>
            <p:nvPr/>
          </p:nvSpPr>
          <p:spPr>
            <a:xfrm>
              <a:off x="2664713" y="4243203"/>
              <a:ext cx="1131326" cy="343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INSTANCE</a:t>
              </a:r>
              <a:endParaRPr lang="ko-KR" altLang="en-US" sz="11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E94CF4-D686-5CF9-56D3-9114C9C9D9FD}"/>
                </a:ext>
              </a:extLst>
            </p:cNvPr>
            <p:cNvSpPr txBox="1"/>
            <p:nvPr/>
          </p:nvSpPr>
          <p:spPr>
            <a:xfrm>
              <a:off x="1787179" y="4250844"/>
              <a:ext cx="722232" cy="343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slot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567D4-9F09-AF4D-625F-3241F6BA6736}"/>
                </a:ext>
              </a:extLst>
            </p:cNvPr>
            <p:cNvSpPr txBox="1"/>
            <p:nvPr/>
          </p:nvSpPr>
          <p:spPr>
            <a:xfrm>
              <a:off x="3868952" y="2858394"/>
              <a:ext cx="418089" cy="30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12</a:t>
              </a:r>
              <a:endParaRPr lang="ko-KR" altLang="en-US" sz="9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1F64E1-C376-77C5-AF4F-872C27546DD7}"/>
                </a:ext>
              </a:extLst>
            </p:cNvPr>
            <p:cNvSpPr txBox="1"/>
            <p:nvPr/>
          </p:nvSpPr>
          <p:spPr>
            <a:xfrm>
              <a:off x="3868952" y="3244188"/>
              <a:ext cx="418089" cy="30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16</a:t>
              </a:r>
              <a:endParaRPr lang="ko-KR" altLang="en-US" sz="9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76BD68-CD8F-E39D-F6CB-538B013B76D1}"/>
                </a:ext>
              </a:extLst>
            </p:cNvPr>
            <p:cNvSpPr txBox="1"/>
            <p:nvPr/>
          </p:nvSpPr>
          <p:spPr>
            <a:xfrm>
              <a:off x="3883681" y="4297011"/>
              <a:ext cx="418089" cy="30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12</a:t>
              </a:r>
              <a:endParaRPr lang="ko-KR" altLang="en-US" sz="900" dirty="0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CF9D3C2-620B-C8DB-7D7D-36AE336B7BB9}"/>
                </a:ext>
              </a:extLst>
            </p:cNvPr>
            <p:cNvCxnSpPr/>
            <p:nvPr/>
          </p:nvCxnSpPr>
          <p:spPr>
            <a:xfrm>
              <a:off x="6425289" y="3211056"/>
              <a:ext cx="13825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D33540E4-82CF-441F-B543-E93E47868DC5}"/>
                </a:ext>
              </a:extLst>
            </p:cNvPr>
            <p:cNvCxnSpPr/>
            <p:nvPr/>
          </p:nvCxnSpPr>
          <p:spPr>
            <a:xfrm>
              <a:off x="6425289" y="4447324"/>
              <a:ext cx="13825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4E92B3C-F7E5-A397-C575-5DF09CD34C60}"/>
                </a:ext>
              </a:extLst>
            </p:cNvPr>
            <p:cNvGrpSpPr/>
            <p:nvPr/>
          </p:nvGrpSpPr>
          <p:grpSpPr>
            <a:xfrm>
              <a:off x="4226731" y="2823336"/>
              <a:ext cx="89280" cy="714600"/>
              <a:chOff x="4226731" y="2823336"/>
              <a:chExt cx="89280" cy="71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273A8ADC-7B63-78E1-0D47-72CDA8E448C3}"/>
                      </a:ext>
                    </a:extLst>
                  </p14:cNvPr>
                  <p14:cNvContentPartPr/>
                  <p14:nvPr/>
                </p14:nvContentPartPr>
                <p14:xfrm>
                  <a:off x="4226731" y="2823336"/>
                  <a:ext cx="73800" cy="32976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33DBA496-BDFA-E89A-0D2D-ED4CD10166F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218091" y="2814696"/>
                    <a:ext cx="91440" cy="34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C599F04F-F8F9-75DE-16A3-B55FBDF13D7C}"/>
                      </a:ext>
                    </a:extLst>
                  </p14:cNvPr>
                  <p14:cNvContentPartPr/>
                  <p14:nvPr/>
                </p14:nvContentPartPr>
                <p14:xfrm>
                  <a:off x="4233571" y="3247416"/>
                  <a:ext cx="82440" cy="29052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0D39FB36-6EB2-6B14-2148-064E7B84F59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224571" y="3238776"/>
                    <a:ext cx="100080" cy="308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2CB4107-FFC8-C997-9CA4-84A16501DC21}"/>
                    </a:ext>
                  </a:extLst>
                </p14:cNvPr>
                <p14:cNvContentPartPr/>
                <p14:nvPr/>
              </p14:nvContentPartPr>
              <p14:xfrm>
                <a:off x="4247251" y="4300776"/>
                <a:ext cx="48600" cy="2757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2CB4107-FFC8-C997-9CA4-84A16501DC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5221" y="4288971"/>
                  <a:ext cx="72178" cy="29889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4792E8-E264-219E-2B70-71DD860A2422}"/>
              </a:ext>
            </a:extLst>
          </p:cNvPr>
          <p:cNvSpPr txBox="1"/>
          <p:nvPr/>
        </p:nvSpPr>
        <p:spPr>
          <a:xfrm>
            <a:off x="57219" y="5485621"/>
            <a:ext cx="666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DrawInstanced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: 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정점 정보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로만 그리기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InstanceCount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: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일반적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1</a:t>
            </a: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                  2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인데 정점 버퍼에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Instance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정보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버퍼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가 없으면 안됨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0236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8460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Layout – 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D3D12_INPUT_ELEMENT_DESC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4792E8-E264-219E-2B70-71DD860A2422}"/>
              </a:ext>
            </a:extLst>
          </p:cNvPr>
          <p:cNvSpPr txBox="1"/>
          <p:nvPr/>
        </p:nvSpPr>
        <p:spPr>
          <a:xfrm>
            <a:off x="171450" y="1081261"/>
            <a:ext cx="78845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IA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연결되는 버퍼가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가지 있다고 가정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 Set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을 하면 </a:t>
            </a: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StartLocation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부터 읽음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그릴 대상은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여러개일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경우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변하지 않는 정점 버퍼는 하나만 있으면 됨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    (VM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은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비사므로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효율적으로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사용해야함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)</a:t>
            </a:r>
          </a:p>
        </p:txBody>
      </p:sp>
      <p:graphicFrame>
        <p:nvGraphicFramePr>
          <p:cNvPr id="65" name="표 4">
            <a:extLst>
              <a:ext uri="{FF2B5EF4-FFF2-40B4-BE49-F238E27FC236}">
                <a16:creationId xmlns:a16="http://schemas.microsoft.com/office/drawing/2014/main" id="{70D0CBE6-84AB-A6A7-9B83-C70ED0CEA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634"/>
              </p:ext>
            </p:extLst>
          </p:nvPr>
        </p:nvGraphicFramePr>
        <p:xfrm>
          <a:off x="1145849" y="4004998"/>
          <a:ext cx="4479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976">
                  <a:extLst>
                    <a:ext uri="{9D8B030D-6E8A-4147-A177-3AD203B41FA5}">
                      <a16:colId xmlns:a16="http://schemas.microsoft.com/office/drawing/2014/main" val="324580384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01769321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4245288935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62860198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937987461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38601430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96403876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20009093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755895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268359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562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FAE071AE-4B15-B5EF-76EC-42F2D08C0725}"/>
                  </a:ext>
                </a:extLst>
              </p14:cNvPr>
              <p14:cNvContentPartPr/>
              <p14:nvPr/>
            </p14:nvContentPartPr>
            <p14:xfrm>
              <a:off x="1233948" y="3749368"/>
              <a:ext cx="2501640" cy="21816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FAE071AE-4B15-B5EF-76EC-42F2D08C07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4948" y="3740368"/>
                <a:ext cx="25192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0D2F2C53-A9F4-0C6E-968D-B6D89B500A3A}"/>
                  </a:ext>
                </a:extLst>
              </p14:cNvPr>
              <p14:cNvContentPartPr/>
              <p14:nvPr/>
            </p14:nvContentPartPr>
            <p14:xfrm>
              <a:off x="3928548" y="3833608"/>
              <a:ext cx="1466280" cy="15804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0D2F2C53-A9F4-0C6E-968D-B6D89B500A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9548" y="3824608"/>
                <a:ext cx="1483920" cy="1756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8" name="표 4">
            <a:extLst>
              <a:ext uri="{FF2B5EF4-FFF2-40B4-BE49-F238E27FC236}">
                <a16:creationId xmlns:a16="http://schemas.microsoft.com/office/drawing/2014/main" id="{543CC2CC-7403-4DE6-1B15-5219E123D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466706"/>
              </p:ext>
            </p:extLst>
          </p:nvPr>
        </p:nvGraphicFramePr>
        <p:xfrm>
          <a:off x="1145849" y="4931429"/>
          <a:ext cx="4479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976">
                  <a:extLst>
                    <a:ext uri="{9D8B030D-6E8A-4147-A177-3AD203B41FA5}">
                      <a16:colId xmlns:a16="http://schemas.microsoft.com/office/drawing/2014/main" val="324580384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01769321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4245288935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62860198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937987461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38601430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96403876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20009093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755895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268359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56218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5E439037-80A5-2AA8-3973-C6AEB0D1D5E8}"/>
              </a:ext>
            </a:extLst>
          </p:cNvPr>
          <p:cNvSpPr txBox="1"/>
          <p:nvPr/>
        </p:nvSpPr>
        <p:spPr>
          <a:xfrm>
            <a:off x="389553" y="3965898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Vertex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C3D39A-83EF-E7B9-11BA-452783D2DAC2}"/>
              </a:ext>
            </a:extLst>
          </p:cNvPr>
          <p:cNvSpPr txBox="1"/>
          <p:nvPr/>
        </p:nvSpPr>
        <p:spPr>
          <a:xfrm>
            <a:off x="180457" y="49207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Instance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D54638-7D39-FF60-95D8-5E29E0090F88}"/>
              </a:ext>
            </a:extLst>
          </p:cNvPr>
          <p:cNvSpPr txBox="1"/>
          <p:nvPr/>
        </p:nvSpPr>
        <p:spPr>
          <a:xfrm>
            <a:off x="2405614" y="33800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칼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CA89B0-E4B9-6F3F-9006-912F29175E13}"/>
              </a:ext>
            </a:extLst>
          </p:cNvPr>
          <p:cNvSpPr txBox="1"/>
          <p:nvPr/>
        </p:nvSpPr>
        <p:spPr>
          <a:xfrm>
            <a:off x="4431166" y="32212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CAB342C-3E8B-4FF0-5B38-1E35DFA84AB7}"/>
              </a:ext>
            </a:extLst>
          </p:cNvPr>
          <p:cNvCxnSpPr>
            <a:cxnSpLocks/>
          </p:cNvCxnSpPr>
          <p:nvPr/>
        </p:nvCxnSpPr>
        <p:spPr>
          <a:xfrm>
            <a:off x="3835950" y="3221259"/>
            <a:ext cx="0" cy="7246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20AEB09-F85C-E566-3303-B7C32B49E66D}"/>
              </a:ext>
            </a:extLst>
          </p:cNvPr>
          <p:cNvSpPr txBox="1"/>
          <p:nvPr/>
        </p:nvSpPr>
        <p:spPr>
          <a:xfrm>
            <a:off x="2631990" y="2620298"/>
            <a:ext cx="240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StartVertexLocation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사람만그리기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240219E-2E95-FE1D-A180-A9617259B15D}"/>
              </a:ext>
            </a:extLst>
          </p:cNvPr>
          <p:cNvCxnSpPr>
            <a:cxnSpLocks/>
          </p:cNvCxnSpPr>
          <p:nvPr/>
        </p:nvCxnSpPr>
        <p:spPr>
          <a:xfrm flipV="1">
            <a:off x="1528751" y="5340257"/>
            <a:ext cx="0" cy="6098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F6D97B-72CE-80F6-AF19-DD1F01E75D83}"/>
              </a:ext>
            </a:extLst>
          </p:cNvPr>
          <p:cNvSpPr txBox="1"/>
          <p:nvPr/>
        </p:nvSpPr>
        <p:spPr>
          <a:xfrm>
            <a:off x="412658" y="5962295"/>
            <a:ext cx="310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StartInstanceLocation</a:t>
            </a:r>
            <a:endParaRPr lang="en-US" altLang="ko-KR" dirty="0"/>
          </a:p>
          <a:p>
            <a:pPr algn="ctr"/>
            <a:r>
              <a:rPr lang="en-US" altLang="ko-KR" dirty="0"/>
              <a:t>(n</a:t>
            </a:r>
            <a:r>
              <a:rPr lang="ko-KR" altLang="en-US" dirty="0"/>
              <a:t>번 인스턴스부터 그리기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902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8460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Layout – 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D3D12_INPUT_ELEMENT_DESC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E23490-120D-7801-5423-5C4B923599C2}"/>
              </a:ext>
            </a:extLst>
          </p:cNvPr>
          <p:cNvSpPr txBox="1"/>
          <p:nvPr/>
        </p:nvSpPr>
        <p:spPr>
          <a:xfrm>
            <a:off x="45349" y="3403205"/>
            <a:ext cx="4511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분할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병합되어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연결되도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같은 내용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자원을 어떻게 관리하는지에 따라 다름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4" name="표 42">
            <a:extLst>
              <a:ext uri="{FF2B5EF4-FFF2-40B4-BE49-F238E27FC236}">
                <a16:creationId xmlns:a16="http://schemas.microsoft.com/office/drawing/2014/main" id="{471936BD-4934-7B53-CB24-E1F39D429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269924"/>
              </p:ext>
            </p:extLst>
          </p:nvPr>
        </p:nvGraphicFramePr>
        <p:xfrm>
          <a:off x="1640356" y="1430112"/>
          <a:ext cx="33425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256">
                  <a:extLst>
                    <a:ext uri="{9D8B030D-6E8A-4147-A177-3AD203B41FA5}">
                      <a16:colId xmlns:a16="http://schemas.microsoft.com/office/drawing/2014/main" val="1178808503"/>
                    </a:ext>
                  </a:extLst>
                </a:gridCol>
                <a:gridCol w="334256">
                  <a:extLst>
                    <a:ext uri="{9D8B030D-6E8A-4147-A177-3AD203B41FA5}">
                      <a16:colId xmlns:a16="http://schemas.microsoft.com/office/drawing/2014/main" val="1254397477"/>
                    </a:ext>
                  </a:extLst>
                </a:gridCol>
                <a:gridCol w="334256">
                  <a:extLst>
                    <a:ext uri="{9D8B030D-6E8A-4147-A177-3AD203B41FA5}">
                      <a16:colId xmlns:a16="http://schemas.microsoft.com/office/drawing/2014/main" val="1640197710"/>
                    </a:ext>
                  </a:extLst>
                </a:gridCol>
                <a:gridCol w="334256">
                  <a:extLst>
                    <a:ext uri="{9D8B030D-6E8A-4147-A177-3AD203B41FA5}">
                      <a16:colId xmlns:a16="http://schemas.microsoft.com/office/drawing/2014/main" val="2450457915"/>
                    </a:ext>
                  </a:extLst>
                </a:gridCol>
                <a:gridCol w="334256">
                  <a:extLst>
                    <a:ext uri="{9D8B030D-6E8A-4147-A177-3AD203B41FA5}">
                      <a16:colId xmlns:a16="http://schemas.microsoft.com/office/drawing/2014/main" val="1752260033"/>
                    </a:ext>
                  </a:extLst>
                </a:gridCol>
                <a:gridCol w="334256">
                  <a:extLst>
                    <a:ext uri="{9D8B030D-6E8A-4147-A177-3AD203B41FA5}">
                      <a16:colId xmlns:a16="http://schemas.microsoft.com/office/drawing/2014/main" val="1045487998"/>
                    </a:ext>
                  </a:extLst>
                </a:gridCol>
                <a:gridCol w="334256">
                  <a:extLst>
                    <a:ext uri="{9D8B030D-6E8A-4147-A177-3AD203B41FA5}">
                      <a16:colId xmlns:a16="http://schemas.microsoft.com/office/drawing/2014/main" val="123124045"/>
                    </a:ext>
                  </a:extLst>
                </a:gridCol>
                <a:gridCol w="334256">
                  <a:extLst>
                    <a:ext uri="{9D8B030D-6E8A-4147-A177-3AD203B41FA5}">
                      <a16:colId xmlns:a16="http://schemas.microsoft.com/office/drawing/2014/main" val="981605937"/>
                    </a:ext>
                  </a:extLst>
                </a:gridCol>
                <a:gridCol w="334256">
                  <a:extLst>
                    <a:ext uri="{9D8B030D-6E8A-4147-A177-3AD203B41FA5}">
                      <a16:colId xmlns:a16="http://schemas.microsoft.com/office/drawing/2014/main" val="1427146294"/>
                    </a:ext>
                  </a:extLst>
                </a:gridCol>
                <a:gridCol w="334256">
                  <a:extLst>
                    <a:ext uri="{9D8B030D-6E8A-4147-A177-3AD203B41FA5}">
                      <a16:colId xmlns:a16="http://schemas.microsoft.com/office/drawing/2014/main" val="943955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1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28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2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50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706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05D597-B7B1-94CD-0818-49DA301521F6}"/>
              </a:ext>
            </a:extLst>
          </p:cNvPr>
          <p:cNvSpPr txBox="1"/>
          <p:nvPr/>
        </p:nvSpPr>
        <p:spPr>
          <a:xfrm>
            <a:off x="45349" y="1024247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Slot 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FC3CC-BE93-228C-DFFE-F942F3AD3D2E}"/>
              </a:ext>
            </a:extLst>
          </p:cNvPr>
          <p:cNvSpPr txBox="1"/>
          <p:nvPr/>
        </p:nvSpPr>
        <p:spPr>
          <a:xfrm>
            <a:off x="259020" y="1421594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POSITION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04D68-11F0-63EA-AB04-02D41A4388F4}"/>
              </a:ext>
            </a:extLst>
          </p:cNvPr>
          <p:cNvSpPr txBox="1"/>
          <p:nvPr/>
        </p:nvSpPr>
        <p:spPr>
          <a:xfrm>
            <a:off x="259020" y="1790926"/>
            <a:ext cx="9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0F27D-CB4A-4F5D-3562-2A1684D1CD3C}"/>
              </a:ext>
            </a:extLst>
          </p:cNvPr>
          <p:cNvSpPr txBox="1"/>
          <p:nvPr/>
        </p:nvSpPr>
        <p:spPr>
          <a:xfrm>
            <a:off x="239682" y="217252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UV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FA53E-B422-CD98-7E58-229E86D4F531}"/>
              </a:ext>
            </a:extLst>
          </p:cNvPr>
          <p:cNvSpPr txBox="1"/>
          <p:nvPr/>
        </p:nvSpPr>
        <p:spPr>
          <a:xfrm>
            <a:off x="285625" y="250425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NORMAL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B4A04-D1E1-4D1F-8DF7-72D051A1E968}"/>
              </a:ext>
            </a:extLst>
          </p:cNvPr>
          <p:cNvSpPr txBox="1"/>
          <p:nvPr/>
        </p:nvSpPr>
        <p:spPr>
          <a:xfrm>
            <a:off x="239683" y="2871116"/>
            <a:ext cx="124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INSTANCE</a:t>
            </a:r>
            <a:endParaRPr lang="ko-KR" altLang="en-US" dirty="0"/>
          </a:p>
        </p:txBody>
      </p:sp>
      <p:graphicFrame>
        <p:nvGraphicFramePr>
          <p:cNvPr id="11" name="표 42">
            <a:extLst>
              <a:ext uri="{FF2B5EF4-FFF2-40B4-BE49-F238E27FC236}">
                <a16:creationId xmlns:a16="http://schemas.microsoft.com/office/drawing/2014/main" id="{E7922B8F-D011-52E4-9A2C-73269886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724139"/>
              </p:ext>
            </p:extLst>
          </p:nvPr>
        </p:nvGraphicFramePr>
        <p:xfrm>
          <a:off x="1673322" y="4364502"/>
          <a:ext cx="33291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13">
                  <a:extLst>
                    <a:ext uri="{9D8B030D-6E8A-4147-A177-3AD203B41FA5}">
                      <a16:colId xmlns:a16="http://schemas.microsoft.com/office/drawing/2014/main" val="1178808503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254397477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640197710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2450457915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752260033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045487998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23124045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981605937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427146294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943955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1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28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2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50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706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4D6862A-0541-414E-3B38-355FC6ECE625}"/>
              </a:ext>
            </a:extLst>
          </p:cNvPr>
          <p:cNvSpPr txBox="1"/>
          <p:nvPr/>
        </p:nvSpPr>
        <p:spPr>
          <a:xfrm>
            <a:off x="45349" y="510691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:: UV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D7668-F6F0-0AE6-C67B-4673B2B309A1}"/>
              </a:ext>
            </a:extLst>
          </p:cNvPr>
          <p:cNvSpPr txBox="1"/>
          <p:nvPr/>
        </p:nvSpPr>
        <p:spPr>
          <a:xfrm>
            <a:off x="45349" y="543864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:: NORMAL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6A92CA-4012-DC60-4B4D-849229DC83ED}"/>
              </a:ext>
            </a:extLst>
          </p:cNvPr>
          <p:cNvSpPr txBox="1"/>
          <p:nvPr/>
        </p:nvSpPr>
        <p:spPr>
          <a:xfrm>
            <a:off x="45349" y="5805506"/>
            <a:ext cx="16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:: INSTANCE</a:t>
            </a:r>
            <a:endParaRPr lang="ko-KR" altLang="en-US" dirty="0"/>
          </a:p>
        </p:txBody>
      </p:sp>
      <p:sp>
        <p:nvSpPr>
          <p:cNvPr id="19" name="같음 기호 18">
            <a:extLst>
              <a:ext uri="{FF2B5EF4-FFF2-40B4-BE49-F238E27FC236}">
                <a16:creationId xmlns:a16="http://schemas.microsoft.com/office/drawing/2014/main" id="{A9B4DCCD-CCC1-ADF7-CDEA-92DEEF9D3F8B}"/>
              </a:ext>
            </a:extLst>
          </p:cNvPr>
          <p:cNvSpPr/>
          <p:nvPr/>
        </p:nvSpPr>
        <p:spPr>
          <a:xfrm rot="5400000">
            <a:off x="4138009" y="3393787"/>
            <a:ext cx="1119546" cy="811074"/>
          </a:xfrm>
          <a:prstGeom prst="mathEqual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6A8C1-33ED-AF19-88E3-C189D3051EFD}"/>
              </a:ext>
            </a:extLst>
          </p:cNvPr>
          <p:cNvSpPr txBox="1"/>
          <p:nvPr/>
        </p:nvSpPr>
        <p:spPr>
          <a:xfrm>
            <a:off x="5432131" y="1048056"/>
            <a:ext cx="671451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2400" b="1" dirty="0">
                <a:solidFill>
                  <a:srgbClr val="FF0000"/>
                </a:solidFill>
              </a:rPr>
              <a:t>★왜 </a:t>
            </a:r>
            <a:r>
              <a:rPr lang="en-US" altLang="ko-KR" sz="2400" b="1" dirty="0">
                <a:solidFill>
                  <a:srgbClr val="FF0000"/>
                </a:solidFill>
              </a:rPr>
              <a:t>Slot</a:t>
            </a:r>
            <a:r>
              <a:rPr lang="ko-KR" altLang="en-US" sz="2400" b="1" dirty="0">
                <a:solidFill>
                  <a:srgbClr val="FF0000"/>
                </a:solidFill>
              </a:rPr>
              <a:t>에 </a:t>
            </a:r>
            <a:r>
              <a:rPr lang="en-US" altLang="ko-KR" sz="2400" b="1" dirty="0">
                <a:solidFill>
                  <a:srgbClr val="FF0000"/>
                </a:solidFill>
              </a:rPr>
              <a:t>16</a:t>
            </a:r>
            <a:r>
              <a:rPr lang="ko-KR" altLang="en-US" sz="2400" b="1" dirty="0">
                <a:solidFill>
                  <a:srgbClr val="FF0000"/>
                </a:solidFill>
              </a:rPr>
              <a:t>개를 연결할 수 있는지</a:t>
            </a:r>
            <a:r>
              <a:rPr lang="en-US" altLang="ko-KR" sz="2400" b="1" dirty="0">
                <a:solidFill>
                  <a:srgbClr val="FF0000"/>
                </a:solidFill>
              </a:rPr>
              <a:t>?</a:t>
            </a:r>
            <a:r>
              <a:rPr lang="ko-KR" altLang="en-US" sz="2400" b="1" dirty="0">
                <a:solidFill>
                  <a:srgbClr val="FF0000"/>
                </a:solidFill>
              </a:rPr>
              <a:t>★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ex) </a:t>
            </a:r>
            <a:r>
              <a:rPr lang="ko-KR" altLang="en-US" dirty="0"/>
              <a:t>그림자 계산을 위해 </a:t>
            </a:r>
            <a:r>
              <a:rPr lang="en-US" altLang="ko-KR" dirty="0"/>
              <a:t>Depth</a:t>
            </a:r>
            <a:r>
              <a:rPr lang="ko-KR" altLang="en-US" dirty="0"/>
              <a:t>를 버퍼에 </a:t>
            </a:r>
            <a:r>
              <a:rPr lang="ko-KR" altLang="en-US" dirty="0" err="1"/>
              <a:t>저장해야함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- IA</a:t>
            </a:r>
            <a:r>
              <a:rPr lang="ko-KR" altLang="en-US" dirty="0"/>
              <a:t>는 버퍼가 다르니까 정점의 구조를 </a:t>
            </a:r>
            <a:r>
              <a:rPr lang="en-US" altLang="ko-KR" dirty="0"/>
              <a:t>n</a:t>
            </a:r>
            <a:r>
              <a:rPr lang="ko-KR" altLang="en-US" dirty="0"/>
              <a:t>개를 읽을 수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- 2</a:t>
            </a:r>
            <a:r>
              <a:rPr lang="ko-KR" altLang="en-US" dirty="0"/>
              <a:t>차원 배열을 </a:t>
            </a:r>
            <a:r>
              <a:rPr lang="en-US" altLang="ko-KR" dirty="0"/>
              <a:t>1</a:t>
            </a:r>
            <a:r>
              <a:rPr lang="ko-KR" altLang="en-US" dirty="0"/>
              <a:t>차원 배열 </a:t>
            </a:r>
            <a:r>
              <a:rPr lang="en-US" altLang="ko-KR" dirty="0"/>
              <a:t>n</a:t>
            </a:r>
            <a:r>
              <a:rPr lang="ko-KR" altLang="en-US" dirty="0"/>
              <a:t>개로 분할한 것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각 행의 정보가 정점 하나의 정보</a:t>
            </a:r>
            <a:endParaRPr lang="en-US" altLang="ko-KR" dirty="0"/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한 슬롯에 모두 넣을 경우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필요하지 않은 정보를 모두 </a:t>
            </a:r>
            <a:r>
              <a:rPr lang="en-US" altLang="ko-KR" sz="1600" dirty="0">
                <a:sym typeface="Wingdings" panose="05000000000000000000" pitchFamily="2" charset="2"/>
              </a:rPr>
              <a:t>Set</a:t>
            </a:r>
            <a:r>
              <a:rPr lang="ko-KR" altLang="en-US" sz="1600" dirty="0">
                <a:sym typeface="Wingdings" panose="05000000000000000000" pitchFamily="2" charset="2"/>
              </a:rPr>
              <a:t>해야 함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ym typeface="Wingdings" panose="05000000000000000000" pitchFamily="2" charset="2"/>
              </a:rPr>
              <a:t>   ex) POSITION</a:t>
            </a:r>
            <a:r>
              <a:rPr lang="ko-KR" altLang="en-US" dirty="0">
                <a:sym typeface="Wingdings" panose="05000000000000000000" pitchFamily="2" charset="2"/>
              </a:rPr>
              <a:t>만 필요하지만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나머지를 </a:t>
            </a:r>
            <a:r>
              <a:rPr lang="en-US" altLang="ko-KR" dirty="0">
                <a:sym typeface="Wingdings" panose="05000000000000000000" pitchFamily="2" charset="2"/>
              </a:rPr>
              <a:t>Set</a:t>
            </a:r>
            <a:r>
              <a:rPr lang="ko-KR" altLang="en-US" dirty="0">
                <a:sym typeface="Wingdings" panose="05000000000000000000" pitchFamily="2" charset="2"/>
              </a:rPr>
              <a:t>해야함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ym typeface="Wingdings" panose="05000000000000000000" pitchFamily="2" charset="2"/>
              </a:rPr>
              <a:t>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★</a:t>
            </a:r>
            <a:r>
              <a:rPr lang="ko-KR" altLang="en-US" dirty="0">
                <a:sym typeface="Wingdings" panose="05000000000000000000" pitchFamily="2" charset="2"/>
              </a:rPr>
              <a:t>슬롯을 나눌 경우 </a:t>
            </a:r>
            <a:r>
              <a:rPr lang="en-US" altLang="ko-KR" dirty="0">
                <a:sym typeface="Wingdings" panose="05000000000000000000" pitchFamily="2" charset="2"/>
              </a:rPr>
              <a:t>POSITION</a:t>
            </a:r>
            <a:r>
              <a:rPr lang="ko-KR" altLang="en-US" dirty="0">
                <a:sym typeface="Wingdings" panose="05000000000000000000" pitchFamily="2" charset="2"/>
              </a:rPr>
              <a:t>만 </a:t>
            </a:r>
            <a:r>
              <a:rPr lang="en-US" altLang="ko-KR" dirty="0">
                <a:sym typeface="Wingdings" panose="05000000000000000000" pitchFamily="2" charset="2"/>
              </a:rPr>
              <a:t>Set</a:t>
            </a:r>
            <a:r>
              <a:rPr lang="ko-KR" altLang="en-US" dirty="0">
                <a:sym typeface="Wingdings" panose="05000000000000000000" pitchFamily="2" charset="2"/>
              </a:rPr>
              <a:t>하면 됨</a:t>
            </a:r>
            <a:endParaRPr lang="en-US" altLang="ko-KR" dirty="0">
              <a:sym typeface="Wingdings" panose="05000000000000000000" pitchFamily="2" charset="2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Depth,</a:t>
            </a:r>
            <a:r>
              <a:rPr lang="ko-KR" altLang="en-US" dirty="0"/>
              <a:t> </a:t>
            </a:r>
            <a:r>
              <a:rPr lang="ko-KR" altLang="en-US" dirty="0" err="1"/>
              <a:t>텍스쳐매핑</a:t>
            </a:r>
            <a:r>
              <a:rPr lang="en-US" altLang="ko-KR" dirty="0"/>
              <a:t>, </a:t>
            </a:r>
            <a:r>
              <a:rPr lang="ko-KR" altLang="en-US" dirty="0"/>
              <a:t>와이어프레임 </a:t>
            </a:r>
            <a:r>
              <a:rPr lang="en-US" altLang="ko-KR" b="1" dirty="0">
                <a:solidFill>
                  <a:srgbClr val="FF0000"/>
                </a:solidFill>
              </a:rPr>
              <a:t>PSO</a:t>
            </a:r>
            <a:r>
              <a:rPr lang="ko-KR" altLang="en-US" b="1" dirty="0">
                <a:solidFill>
                  <a:srgbClr val="FF0000"/>
                </a:solidFill>
              </a:rPr>
              <a:t>를 따로 만들기 위해 </a:t>
            </a:r>
            <a:r>
              <a:rPr lang="en-US" altLang="ko-KR" b="1" dirty="0" err="1">
                <a:solidFill>
                  <a:srgbClr val="FF0000"/>
                </a:solidFill>
              </a:rPr>
              <a:t>InputLayout</a:t>
            </a:r>
            <a:r>
              <a:rPr lang="ko-KR" altLang="en-US" b="1" dirty="0">
                <a:solidFill>
                  <a:srgbClr val="FF0000"/>
                </a:solidFill>
              </a:rPr>
              <a:t>을 다르게 설정할 수 있음 </a:t>
            </a:r>
            <a:r>
              <a:rPr lang="en-US" altLang="ko-KR" dirty="0">
                <a:sym typeface="Wingdings" panose="05000000000000000000" pitchFamily="2" charset="2"/>
              </a:rPr>
              <a:t> PSO</a:t>
            </a:r>
            <a:r>
              <a:rPr lang="ko-KR" altLang="en-US" dirty="0">
                <a:sym typeface="Wingdings" panose="05000000000000000000" pitchFamily="2" charset="2"/>
              </a:rPr>
              <a:t>를 여러 개 만들어 다양하게 그릴 수 있음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err="1"/>
              <a:t>텍스쳐</a:t>
            </a:r>
            <a:r>
              <a:rPr lang="ko-KR" altLang="en-US" dirty="0"/>
              <a:t> 좌표가 여러 개면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1600" dirty="0"/>
              <a:t>전체 </a:t>
            </a:r>
            <a:r>
              <a:rPr lang="ko-KR" altLang="en-US" sz="1600" dirty="0" err="1"/>
              <a:t>텍스쳐</a:t>
            </a:r>
            <a:r>
              <a:rPr lang="ko-KR" altLang="en-US" sz="1600" dirty="0"/>
              <a:t> 매핑</a:t>
            </a:r>
            <a:r>
              <a:rPr lang="en-US" altLang="ko-KR" sz="1600" dirty="0"/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디테일 </a:t>
            </a:r>
            <a:r>
              <a:rPr lang="ko-KR" altLang="en-US" sz="1600" dirty="0" err="1"/>
              <a:t>텍스쳐</a:t>
            </a:r>
            <a:r>
              <a:rPr lang="ko-KR" altLang="en-US" sz="1600" dirty="0"/>
              <a:t> 매핑 </a:t>
            </a:r>
            <a:r>
              <a:rPr lang="en-US" altLang="ko-KR" sz="1600" dirty="0"/>
              <a:t>(</a:t>
            </a:r>
            <a:r>
              <a:rPr lang="ko-KR" altLang="en-US" sz="1600" dirty="0"/>
              <a:t>땅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잔디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꽃 등</a:t>
            </a:r>
            <a:r>
              <a:rPr lang="en-US" altLang="ko-KR" sz="1600" dirty="0">
                <a:sym typeface="Wingdings" panose="05000000000000000000" pitchFamily="2" charset="2"/>
              </a:rPr>
              <a:t>) </a:t>
            </a:r>
            <a:r>
              <a:rPr lang="ko-KR" altLang="en-US" sz="1600" dirty="0">
                <a:sym typeface="Wingdings" panose="05000000000000000000" pitchFamily="2" charset="2"/>
              </a:rPr>
              <a:t>할 수 있음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B171B3-FCCB-E033-C19A-93031B992C94}"/>
              </a:ext>
            </a:extLst>
          </p:cNvPr>
          <p:cNvSpPr txBox="1"/>
          <p:nvPr/>
        </p:nvSpPr>
        <p:spPr>
          <a:xfrm>
            <a:off x="8740" y="4024253"/>
            <a:ext cx="1038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Slot n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86CA5E-E090-20A5-3D0C-B606F0A30810}"/>
              </a:ext>
            </a:extLst>
          </p:cNvPr>
          <p:cNvSpPr txBox="1"/>
          <p:nvPr/>
        </p:nvSpPr>
        <p:spPr>
          <a:xfrm>
            <a:off x="45349" y="4737579"/>
            <a:ext cx="131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:: COLOR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DB95C-39C8-2263-73EE-C73F89AE3EDA}"/>
              </a:ext>
            </a:extLst>
          </p:cNvPr>
          <p:cNvSpPr txBox="1"/>
          <p:nvPr/>
        </p:nvSpPr>
        <p:spPr>
          <a:xfrm>
            <a:off x="45349" y="4371657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 :: POSITION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ACC6357-9EFF-98B8-2E8E-9055D64A9B13}"/>
                  </a:ext>
                </a:extLst>
              </p14:cNvPr>
              <p14:cNvContentPartPr/>
              <p14:nvPr/>
            </p14:nvContentPartPr>
            <p14:xfrm>
              <a:off x="1584401" y="4256171"/>
              <a:ext cx="488160" cy="2043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ACC6357-9EFF-98B8-2E8E-9055D64A9B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5401" y="4247171"/>
                <a:ext cx="505800" cy="2061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8488AB-7C3B-92C5-5E73-B866A313A166}"/>
              </a:ext>
            </a:extLst>
          </p:cNvPr>
          <p:cNvSpPr txBox="1"/>
          <p:nvPr/>
        </p:nvSpPr>
        <p:spPr>
          <a:xfrm>
            <a:off x="1240596" y="6276248"/>
            <a:ext cx="1175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정점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개</a:t>
            </a:r>
            <a:endParaRPr lang="en-US" altLang="ko-KR" sz="180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296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8460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Layout – 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D3D12_INPUT_ELEMENT_DESC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E73E85-9135-8FBD-EDB3-18B96AEC2370}"/>
              </a:ext>
            </a:extLst>
          </p:cNvPr>
          <p:cNvPicPr/>
          <p:nvPr/>
        </p:nvPicPr>
        <p:blipFill rotWithShape="1">
          <a:blip r:embed="rId3"/>
          <a:srcRect t="17627"/>
          <a:stretch/>
        </p:blipFill>
        <p:spPr>
          <a:xfrm>
            <a:off x="0" y="1054199"/>
            <a:ext cx="7776191" cy="4804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3567A1-B9D3-D2A1-89B5-AFE15B0EEBAE}"/>
              </a:ext>
            </a:extLst>
          </p:cNvPr>
          <p:cNvSpPr txBox="1"/>
          <p:nvPr/>
        </p:nvSpPr>
        <p:spPr>
          <a:xfrm>
            <a:off x="71819" y="5858305"/>
            <a:ext cx="105843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DrawInstanced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함수 호출 시 인스턴스가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10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일 경우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Rate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이면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10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번 읽으려고 할 것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Instance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Buffer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에는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10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개의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Instance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데이터가 있을 것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DrawInstanced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(36, 1000, 0, 0) 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행렬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1000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개를 만들어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번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Slot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Set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해야 읽을 수 있음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7714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8B147489-BB72-8F2A-B1E0-364ACAEC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52" y="1295450"/>
            <a:ext cx="5474965" cy="41306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5748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Layout – 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Index Buffer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567A1-B9D3-D2A1-89B5-AFE15B0EEBAE}"/>
              </a:ext>
            </a:extLst>
          </p:cNvPr>
          <p:cNvSpPr txBox="1"/>
          <p:nvPr/>
        </p:nvSpPr>
        <p:spPr>
          <a:xfrm>
            <a:off x="71819" y="5180707"/>
            <a:ext cx="64577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VS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P3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정점을 변환하는 경우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전자의 경우 정점 버퍼에서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P3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호출할 때 마다 변환해야 함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후자의 경우 모든 정점에 대해 한 번만 변환하면 됨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Index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정보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버퍼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는 하나만 있으면 됨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IASetIndex</a:t>
            </a:r>
            <a:r>
              <a:rPr lang="en-US" altLang="ko-KR" sz="16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Buffer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CE9125-4C55-BABB-3510-F5248C3C99D8}"/>
              </a:ext>
            </a:extLst>
          </p:cNvPr>
          <p:cNvPicPr/>
          <p:nvPr/>
        </p:nvPicPr>
        <p:blipFill rotWithShape="1">
          <a:blip r:embed="rId4"/>
          <a:srcRect t="18000"/>
          <a:stretch/>
        </p:blipFill>
        <p:spPr>
          <a:xfrm>
            <a:off x="8645" y="1203100"/>
            <a:ext cx="6584066" cy="3977607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CC9BA66-88E3-7B05-0217-0EB27F52663C}"/>
              </a:ext>
            </a:extLst>
          </p:cNvPr>
          <p:cNvCxnSpPr>
            <a:cxnSpLocks/>
          </p:cNvCxnSpPr>
          <p:nvPr/>
        </p:nvCxnSpPr>
        <p:spPr>
          <a:xfrm flipV="1">
            <a:off x="6773201" y="4215906"/>
            <a:ext cx="0" cy="678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2AC6CE7-205F-E7ED-A51A-4C374F3D40DE}"/>
              </a:ext>
            </a:extLst>
          </p:cNvPr>
          <p:cNvSpPr txBox="1"/>
          <p:nvPr/>
        </p:nvSpPr>
        <p:spPr>
          <a:xfrm>
            <a:off x="5439142" y="4615013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StartIndexLocation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9B81B34-0DD4-EED1-7139-41B39E185B00}"/>
              </a:ext>
            </a:extLst>
          </p:cNvPr>
          <p:cNvSpPr txBox="1"/>
          <p:nvPr/>
        </p:nvSpPr>
        <p:spPr>
          <a:xfrm>
            <a:off x="5426317" y="2499893"/>
            <a:ext cx="1314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BaseVertexLocation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1033" name="직선 화살표 연결선 1032">
            <a:extLst>
              <a:ext uri="{FF2B5EF4-FFF2-40B4-BE49-F238E27FC236}">
                <a16:creationId xmlns:a16="http://schemas.microsoft.com/office/drawing/2014/main" id="{15A21918-18A9-F0F2-B955-68A7E3B05488}"/>
              </a:ext>
            </a:extLst>
          </p:cNvPr>
          <p:cNvCxnSpPr>
            <a:cxnSpLocks/>
          </p:cNvCxnSpPr>
          <p:nvPr/>
        </p:nvCxnSpPr>
        <p:spPr>
          <a:xfrm flipH="1" flipV="1">
            <a:off x="6755336" y="2111008"/>
            <a:ext cx="7089" cy="6402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CB56A550-5EA0-089C-DFF0-1DBAC698ED36}"/>
              </a:ext>
            </a:extLst>
          </p:cNvPr>
          <p:cNvCxnSpPr>
            <a:cxnSpLocks/>
          </p:cNvCxnSpPr>
          <p:nvPr/>
        </p:nvCxnSpPr>
        <p:spPr>
          <a:xfrm flipH="1" flipV="1">
            <a:off x="8950343" y="2111008"/>
            <a:ext cx="7089" cy="6402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직선 화살표 연결선 1036">
            <a:extLst>
              <a:ext uri="{FF2B5EF4-FFF2-40B4-BE49-F238E27FC236}">
                <a16:creationId xmlns:a16="http://schemas.microsoft.com/office/drawing/2014/main" id="{39487EE4-9D7C-A256-08B8-6B90965F812D}"/>
              </a:ext>
            </a:extLst>
          </p:cNvPr>
          <p:cNvCxnSpPr>
            <a:cxnSpLocks/>
          </p:cNvCxnSpPr>
          <p:nvPr/>
        </p:nvCxnSpPr>
        <p:spPr>
          <a:xfrm flipH="1" flipV="1">
            <a:off x="10265337" y="2111008"/>
            <a:ext cx="7089" cy="6402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화살표 연결선 1040">
            <a:extLst>
              <a:ext uri="{FF2B5EF4-FFF2-40B4-BE49-F238E27FC236}">
                <a16:creationId xmlns:a16="http://schemas.microsoft.com/office/drawing/2014/main" id="{7F9589DD-E014-3344-5DF1-BCAD8C8D5FE1}"/>
              </a:ext>
            </a:extLst>
          </p:cNvPr>
          <p:cNvCxnSpPr>
            <a:cxnSpLocks/>
          </p:cNvCxnSpPr>
          <p:nvPr/>
        </p:nvCxnSpPr>
        <p:spPr>
          <a:xfrm flipV="1">
            <a:off x="8950343" y="4215906"/>
            <a:ext cx="0" cy="678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BD985B38-376C-A136-1811-B5E2D3EC5B52}"/>
              </a:ext>
            </a:extLst>
          </p:cNvPr>
          <p:cNvCxnSpPr>
            <a:cxnSpLocks/>
          </p:cNvCxnSpPr>
          <p:nvPr/>
        </p:nvCxnSpPr>
        <p:spPr>
          <a:xfrm flipV="1">
            <a:off x="10265337" y="4215906"/>
            <a:ext cx="0" cy="678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그림 1043">
            <a:extLst>
              <a:ext uri="{FF2B5EF4-FFF2-40B4-BE49-F238E27FC236}">
                <a16:creationId xmlns:a16="http://schemas.microsoft.com/office/drawing/2014/main" id="{243CE388-142E-C9F5-B01C-18C825679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752" y="5713207"/>
            <a:ext cx="4601431" cy="1121206"/>
          </a:xfrm>
          <a:prstGeom prst="rect">
            <a:avLst/>
          </a:prstGeom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3B972E16-F986-A716-3624-BA0030091C75}"/>
              </a:ext>
            </a:extLst>
          </p:cNvPr>
          <p:cNvSpPr txBox="1"/>
          <p:nvPr/>
        </p:nvSpPr>
        <p:spPr>
          <a:xfrm>
            <a:off x="6658752" y="5380849"/>
            <a:ext cx="4488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★이런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Index 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갱신 작업을 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GPU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에게 넘긴다 </a:t>
            </a:r>
            <a:endParaRPr lang="en-US" altLang="ko-KR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DCFB14-F037-A62F-EF2F-5F7C72885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447" y="1153476"/>
            <a:ext cx="5210902" cy="190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11D780-915A-09A2-7726-11EBCC3344FD}"/>
              </a:ext>
            </a:extLst>
          </p:cNvPr>
          <p:cNvSpPr txBox="1"/>
          <p:nvPr/>
        </p:nvSpPr>
        <p:spPr>
          <a:xfrm>
            <a:off x="5763684" y="914565"/>
            <a:ext cx="60974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StateAfter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en-US" altLang="ko-KR" sz="11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INDEX_BUFFER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로 하여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Index Buffer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를 사용할 수 있도록 함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490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BE8D85-D8F9-E779-07B8-D939E4E3D7A5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Pipeline02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8ECE4-9697-481C-E40A-DD2CBBBDE999}"/>
              </a:ext>
            </a:extLst>
          </p:cNvPr>
          <p:cNvSpPr txBox="1"/>
          <p:nvPr/>
        </p:nvSpPr>
        <p:spPr>
          <a:xfrm>
            <a:off x="171450" y="168698"/>
            <a:ext cx="5522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Layout – </a:t>
            </a:r>
            <a:r>
              <a:rPr lang="en-US" altLang="ko-KR" sz="3200" b="1" dirty="0">
                <a:solidFill>
                  <a:srgbClr val="0070C0"/>
                </a:solidFill>
                <a:latin typeface="Consolas" panose="020B0609020204030204" pitchFamily="49" charset="0"/>
                <a:ea typeface="HY헤드라인M" panose="02030600000101010101" pitchFamily="18" charset="-127"/>
              </a:rPr>
              <a:t>BUFFER_VIEW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567A1-B9D3-D2A1-89B5-AFE15B0EEBAE}"/>
              </a:ext>
            </a:extLst>
          </p:cNvPr>
          <p:cNvSpPr txBox="1"/>
          <p:nvPr/>
        </p:nvSpPr>
        <p:spPr>
          <a:xfrm>
            <a:off x="51661" y="5401158"/>
            <a:ext cx="42297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[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정점 버퍼 분할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]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각 버퍼를 만들어 </a:t>
            </a: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pViews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배열 연결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StartSlot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이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이면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번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1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번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2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번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… View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StartSlot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이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이면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번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4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번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…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9DE68B-DCA4-15D2-DAF6-C30762B1D091}"/>
              </a:ext>
            </a:extLst>
          </p:cNvPr>
          <p:cNvPicPr/>
          <p:nvPr/>
        </p:nvPicPr>
        <p:blipFill rotWithShape="1">
          <a:blip r:embed="rId3"/>
          <a:srcRect t="13000"/>
          <a:stretch/>
        </p:blipFill>
        <p:spPr>
          <a:xfrm>
            <a:off x="0" y="992045"/>
            <a:ext cx="6757261" cy="4409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3A49C-026C-2201-65B1-9C9370D957A4}"/>
              </a:ext>
            </a:extLst>
          </p:cNvPr>
          <p:cNvSpPr txBox="1"/>
          <p:nvPr/>
        </p:nvSpPr>
        <p:spPr>
          <a:xfrm>
            <a:off x="3948238" y="5412383"/>
            <a:ext cx="24778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IASetVertex</a:t>
            </a:r>
            <a:r>
              <a:rPr lang="en-US" altLang="ko-KR" sz="16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Buffers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()</a:t>
            </a:r>
          </a:p>
        </p:txBody>
      </p:sp>
      <p:graphicFrame>
        <p:nvGraphicFramePr>
          <p:cNvPr id="8" name="표 42">
            <a:extLst>
              <a:ext uri="{FF2B5EF4-FFF2-40B4-BE49-F238E27FC236}">
                <a16:creationId xmlns:a16="http://schemas.microsoft.com/office/drawing/2014/main" id="{D5B8579A-8103-3E64-0A1D-43BF5AD47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667783"/>
              </p:ext>
            </p:extLst>
          </p:nvPr>
        </p:nvGraphicFramePr>
        <p:xfrm>
          <a:off x="8518504" y="2021621"/>
          <a:ext cx="33291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13">
                  <a:extLst>
                    <a:ext uri="{9D8B030D-6E8A-4147-A177-3AD203B41FA5}">
                      <a16:colId xmlns:a16="http://schemas.microsoft.com/office/drawing/2014/main" val="1178808503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254397477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640197710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2450457915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752260033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045487998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23124045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981605937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1427146294"/>
                    </a:ext>
                  </a:extLst>
                </a:gridCol>
                <a:gridCol w="332913">
                  <a:extLst>
                    <a:ext uri="{9D8B030D-6E8A-4147-A177-3AD203B41FA5}">
                      <a16:colId xmlns:a16="http://schemas.microsoft.com/office/drawing/2014/main" val="943955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1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28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2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50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706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81F8CED-1C66-6856-B220-A054D48EC74F}"/>
              </a:ext>
            </a:extLst>
          </p:cNvPr>
          <p:cNvSpPr txBox="1"/>
          <p:nvPr/>
        </p:nvSpPr>
        <p:spPr>
          <a:xfrm>
            <a:off x="6890531" y="276403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:: UV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49B93-0B01-E703-76C8-54EB4805EB4B}"/>
              </a:ext>
            </a:extLst>
          </p:cNvPr>
          <p:cNvSpPr txBox="1"/>
          <p:nvPr/>
        </p:nvSpPr>
        <p:spPr>
          <a:xfrm>
            <a:off x="6890531" y="309576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:: NORMAL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3C183-B419-8A33-37C7-E75AE8510FBB}"/>
              </a:ext>
            </a:extLst>
          </p:cNvPr>
          <p:cNvSpPr txBox="1"/>
          <p:nvPr/>
        </p:nvSpPr>
        <p:spPr>
          <a:xfrm>
            <a:off x="6890531" y="3462625"/>
            <a:ext cx="16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:: INSTANCE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23282-20F2-AC55-E7D4-2FC98AAFB97A}"/>
              </a:ext>
            </a:extLst>
          </p:cNvPr>
          <p:cNvSpPr txBox="1"/>
          <p:nvPr/>
        </p:nvSpPr>
        <p:spPr>
          <a:xfrm>
            <a:off x="6853922" y="1681372"/>
            <a:ext cx="1038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Slot n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A2657-64AB-ED82-CD6F-76AFB847F160}"/>
              </a:ext>
            </a:extLst>
          </p:cNvPr>
          <p:cNvSpPr txBox="1"/>
          <p:nvPr/>
        </p:nvSpPr>
        <p:spPr>
          <a:xfrm>
            <a:off x="6890531" y="2394698"/>
            <a:ext cx="131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:: COLOR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5706A-AAC0-192D-C4D3-74D45BCF49B0}"/>
              </a:ext>
            </a:extLst>
          </p:cNvPr>
          <p:cNvSpPr txBox="1"/>
          <p:nvPr/>
        </p:nvSpPr>
        <p:spPr>
          <a:xfrm>
            <a:off x="6890531" y="202877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 :: POSITION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D94A60-8250-F97F-6429-75940621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922" y="4668776"/>
            <a:ext cx="5172797" cy="209579"/>
          </a:xfrm>
          <a:prstGeom prst="rect">
            <a:avLst/>
          </a:prstGeom>
        </p:spPr>
      </p:pic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2E18925F-00C8-40C1-FA53-C9EA25F5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218139"/>
              </p:ext>
            </p:extLst>
          </p:nvPr>
        </p:nvGraphicFramePr>
        <p:xfrm>
          <a:off x="7513557" y="5581660"/>
          <a:ext cx="4479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976">
                  <a:extLst>
                    <a:ext uri="{9D8B030D-6E8A-4147-A177-3AD203B41FA5}">
                      <a16:colId xmlns:a16="http://schemas.microsoft.com/office/drawing/2014/main" val="324580384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01769321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4245288935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62860198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937987461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38601430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96403876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20009093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755895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268359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5621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9A1BAC6-D36B-F0D4-6422-1AC90686F53E}"/>
              </a:ext>
            </a:extLst>
          </p:cNvPr>
          <p:cNvSpPr txBox="1"/>
          <p:nvPr/>
        </p:nvSpPr>
        <p:spPr>
          <a:xfrm>
            <a:off x="7395628" y="5216888"/>
            <a:ext cx="195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VertexBufferView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EADA4C-CCE5-8288-6FEC-69FC9FBCB0D3}"/>
              </a:ext>
            </a:extLst>
          </p:cNvPr>
          <p:cNvSpPr txBox="1"/>
          <p:nvPr/>
        </p:nvSpPr>
        <p:spPr>
          <a:xfrm>
            <a:off x="9104483" y="4854899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m_nSlot</a:t>
            </a:r>
            <a:r>
              <a:rPr lang="en-US" altLang="ko-KR" sz="1000" dirty="0"/>
              <a:t> == 0</a:t>
            </a:r>
            <a:endParaRPr lang="ko-KR" altLang="en-US" sz="1000" dirty="0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12BD72C3-9E35-BC16-D76C-F0ADCFF09450}"/>
              </a:ext>
            </a:extLst>
          </p:cNvPr>
          <p:cNvSpPr/>
          <p:nvPr/>
        </p:nvSpPr>
        <p:spPr>
          <a:xfrm>
            <a:off x="8151524" y="1325269"/>
            <a:ext cx="1146099" cy="480741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D4CB23F-5961-16C8-CAEC-84E778421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922" y="6241096"/>
            <a:ext cx="5172797" cy="474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7B76238D-E2CF-62F8-71F1-6D82C5D3B13B}"/>
                  </a:ext>
                </a:extLst>
              </p14:cNvPr>
              <p14:cNvContentPartPr/>
              <p14:nvPr/>
            </p14:nvContentPartPr>
            <p14:xfrm>
              <a:off x="6656417" y="1416230"/>
              <a:ext cx="1870920" cy="42840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7B76238D-E2CF-62F8-71F1-6D82C5D3B1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7417" y="1407590"/>
                <a:ext cx="1888560" cy="430164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그림 30">
            <a:extLst>
              <a:ext uri="{FF2B5EF4-FFF2-40B4-BE49-F238E27FC236}">
                <a16:creationId xmlns:a16="http://schemas.microsoft.com/office/drawing/2014/main" id="{FA7D1B03-EC82-9CBF-4A45-6324EBF41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6326" y="1037142"/>
            <a:ext cx="6760125" cy="14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99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0F406-6234-5917-FB26-1417BC459074}"/>
              </a:ext>
            </a:extLst>
          </p:cNvPr>
          <p:cNvSpPr txBox="1"/>
          <p:nvPr/>
        </p:nvSpPr>
        <p:spPr>
          <a:xfrm>
            <a:off x="171450" y="168698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Root Signature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39EF1-57EA-78A0-6626-B9DC72BF18A7}"/>
              </a:ext>
            </a:extLst>
          </p:cNvPr>
          <p:cNvSpPr txBox="1"/>
          <p:nvPr/>
        </p:nvSpPr>
        <p:spPr>
          <a:xfrm>
            <a:off x="51661" y="1014353"/>
            <a:ext cx="1182396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Root :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그래픽스 파이프라인의 전역 변수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Resource</a:t>
            </a: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Signature :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함수의 이름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자료형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파라미터 개수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매개변수의 집합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전역 변수로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Resource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만들고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Pipeline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알려주는 것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각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Resource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들의 연결을 알맞게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설정해야함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 STACK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과 같은 메모리 개념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 C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언어의 포인터처럼 여러 데이터들을 넘겨줄 수 있음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기본적으로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32bit data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64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개를 전달할 수 있도록 메모리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배열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가 각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Root Signature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마다 미리 만들어져 있음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많이 사용하는 매개변수를 앞쪽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빠른 메모리</a:t>
            </a:r>
            <a:r>
              <a:rPr lang="en-US" altLang="ko-KR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 배치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하는 것이 좋음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A4E34-0EF7-BA3B-BF36-9AB246A008F2}"/>
              </a:ext>
            </a:extLst>
          </p:cNvPr>
          <p:cNvSpPr txBox="1"/>
          <p:nvPr/>
        </p:nvSpPr>
        <p:spPr>
          <a:xfrm>
            <a:off x="229751" y="4248264"/>
            <a:ext cx="119105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1800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Root Constant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실제 값을 넘기는 것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Root Descriptor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값을 따라가면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Descriptor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가 나오고 이를 따라가야 실제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가 나옴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                           (Descriptor Table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타입일 수도 있음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Descriptor Table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값을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Descriptor Table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처럼 사용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                           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entry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를 따라가면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Descriptor Table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이 나오고 이를 따라가면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Descriptor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가 나옴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Texture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DFF138-DA42-1D4E-1015-E47F2679A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1" y="3429000"/>
            <a:ext cx="7916380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A19961-2C8E-EF0C-E3A4-12DC9ADE1D3B}"/>
              </a:ext>
            </a:extLst>
          </p:cNvPr>
          <p:cNvSpPr txBox="1"/>
          <p:nvPr/>
        </p:nvSpPr>
        <p:spPr>
          <a:xfrm>
            <a:off x="171450" y="168698"/>
            <a:ext cx="6899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Root Signature – Root Parameters</a:t>
            </a:r>
            <a:endParaRPr lang="ko-KR" altLang="en-US" sz="3200" b="1" dirty="0">
              <a:solidFill>
                <a:srgbClr val="0070C0"/>
              </a:solidFill>
              <a:latin typeface="Consolas" panose="020B0609020204030204" pitchFamily="49" charset="0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90664-F1D3-EEDD-BAC6-CF0EC5837148}"/>
              </a:ext>
            </a:extLst>
          </p:cNvPr>
          <p:cNvPicPr/>
          <p:nvPr/>
        </p:nvPicPr>
        <p:blipFill rotWithShape="1">
          <a:blip r:embed="rId2"/>
          <a:srcRect l="10507" t="20759" r="2152"/>
          <a:stretch/>
        </p:blipFill>
        <p:spPr>
          <a:xfrm>
            <a:off x="171450" y="1254988"/>
            <a:ext cx="7986532" cy="54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9206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파이프라인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VS : Vertex Shader Stage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Primitive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각 정점에 대한 연산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을 한 번만 수행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변환이 없더라도 필수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변환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스키닝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모핑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조명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5425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8606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파이프라인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HS : Hull Shader Stage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TS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이전 단계로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잘게 분할한 각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Patch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정점 위치를 계산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Patch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정보를 출력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3462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8525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파이프라인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TS :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Tessellator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Stage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주어진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Patch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이용해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삼각형 정점 데이터들을 생성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Mesh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의 형태를 재구성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카메라의 거리에 따라 디테일을 조절하는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LOD(Level-Of-Detail)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lang="en-US" altLang="ko-KR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메모리에는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Low-Poly Mesh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담아 메모리를 절약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애니메이션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물리 연산은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Low-Poly Mesh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에서 수행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계산량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감소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33E660-51FE-EE5A-92CF-C5BC4CCF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5785"/>
            <a:ext cx="7659169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1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9341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파이프라인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DS : Domain Shader Stage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Patch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데이터로 새로운 정점 데이터를 생성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더욱 부드럽고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디테일하게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표한하기 위함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높은 정밀도의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Mesh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생성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Patch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내부를 세분화하여 새로운 정점 데이터를 생성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자연스러운 곡면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(surface)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생성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4033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9547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파이프라인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GS :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Geomtry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Shader Stage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Primitive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타입에 따라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Primitive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데이터를 생성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하여 출력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26421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065B1-5BE5-485D-8E4B-DCF68B9E750D}"/>
              </a:ext>
            </a:extLst>
          </p:cNvPr>
          <p:cNvSpPr txBox="1"/>
          <p:nvPr/>
        </p:nvSpPr>
        <p:spPr>
          <a:xfrm>
            <a:off x="171450" y="168698"/>
            <a:ext cx="9169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파이프라인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SO : Stream Output Stage 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0FDD-2A87-590D-85D3-3E8F1B4EDB32}"/>
              </a:ext>
            </a:extLst>
          </p:cNvPr>
          <p:cNvSpPr txBox="1"/>
          <p:nvPr/>
        </p:nvSpPr>
        <p:spPr>
          <a:xfrm>
            <a:off x="171449" y="1190634"/>
            <a:ext cx="11860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 GPU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SO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 묶인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"Vertex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Buffer"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 직접 정점 목록 형태를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"Vertex Buffer"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 기록할 수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 정점들은 차후 렌더링 파이프라인의 입력으로 사용할 수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추가정보 없이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GPU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에서 직접 결과 데이터 출력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C7C9-0C4A-021C-5FF7-BCD21C6EC509}"/>
              </a:ext>
            </a:extLst>
          </p:cNvPr>
          <p:cNvSpPr txBox="1"/>
          <p:nvPr/>
        </p:nvSpPr>
        <p:spPr>
          <a:xfrm>
            <a:off x="9504152" y="0"/>
            <a:ext cx="2687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Pipeline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6C3D34-2C47-F4E7-95D6-3D8F6BB50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724" y="2634916"/>
            <a:ext cx="5366276" cy="422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89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2018</Words>
  <Application>Microsoft Office PowerPoint</Application>
  <PresentationFormat>와이드스크린</PresentationFormat>
  <Paragraphs>319</Paragraphs>
  <Slides>38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HY헤드라인M</vt:lpstr>
      <vt:lpstr>굴림</vt:lpstr>
      <vt:lpstr>맑은 고딕</vt:lpstr>
      <vt:lpstr>Arial</vt:lpstr>
      <vt:lpstr>Consolas</vt:lpstr>
      <vt:lpstr>Wingdings</vt:lpstr>
      <vt:lpstr>Office 테마</vt:lpstr>
      <vt:lpstr>Direct3D 파이프라인</vt:lpstr>
      <vt:lpstr>Direct3D 파이프라인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민동현(2018182012)</dc:creator>
  <cp:lastModifiedBy>민동현(2018182012)</cp:lastModifiedBy>
  <cp:revision>322</cp:revision>
  <dcterms:created xsi:type="dcterms:W3CDTF">2023-04-25T11:55:32Z</dcterms:created>
  <dcterms:modified xsi:type="dcterms:W3CDTF">2023-05-20T00:02:28Z</dcterms:modified>
</cp:coreProperties>
</file>